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3" r:id="rId6"/>
    <p:sldId id="261" r:id="rId7"/>
    <p:sldId id="262" r:id="rId8"/>
    <p:sldId id="263" r:id="rId9"/>
    <p:sldId id="265" r:id="rId10"/>
    <p:sldId id="267" r:id="rId11"/>
    <p:sldId id="268" r:id="rId12"/>
    <p:sldId id="276" r:id="rId13"/>
    <p:sldId id="277" r:id="rId14"/>
    <p:sldId id="278" r:id="rId15"/>
    <p:sldId id="279" r:id="rId16"/>
    <p:sldId id="280" r:id="rId17"/>
    <p:sldId id="270" r:id="rId18"/>
    <p:sldId id="27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4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7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4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5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1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9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6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1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3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5F01B-7892-4DCA-81D4-E1390C8895F0}" type="datetimeFigureOut">
              <a:rPr lang="en-US" smtClean="0"/>
              <a:t>20/1/2020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FCF0-4472-492B-A0F3-E3B6AC2A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0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nhacdo\ConChimNon(LyTrong)(3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24.wmf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12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5.xml"/><Relationship Id="rId5" Type="http://schemas.openxmlformats.org/officeDocument/2006/relationships/image" Target="../media/image22.gif"/><Relationship Id="rId10" Type="http://schemas.openxmlformats.org/officeDocument/2006/relationships/slide" Target="slide16.xml"/><Relationship Id="rId4" Type="http://schemas.openxmlformats.org/officeDocument/2006/relationships/image" Target="../media/image21.gif"/><Relationship Id="rId9" Type="http://schemas.openxmlformats.org/officeDocument/2006/relationships/slide" Target="slide14.xml"/><Relationship Id="rId1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23622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3" descr="CRNRC0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6669" y="-135731"/>
            <a:ext cx="22431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76200"/>
            <a:ext cx="9144000" cy="838200"/>
          </a:xfrm>
          <a:noFill/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TIỀN PHONG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4" name="Picture 3" descr="CRNRC0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31831" y="-76200"/>
            <a:ext cx="224313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WordArt 7"/>
          <p:cNvSpPr>
            <a:spLocks noChangeArrowheads="1" noChangeShapeType="1" noTextEdit="1"/>
          </p:cNvSpPr>
          <p:nvPr/>
        </p:nvSpPr>
        <p:spPr bwMode="auto">
          <a:xfrm>
            <a:off x="3276601" y="5776912"/>
            <a:ext cx="5181599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latin typeface="+mj-lt"/>
              </a:rPr>
              <a:t>Giáo viên: </a:t>
            </a:r>
            <a:r>
              <a:rPr lang="en-US" sz="3600" i="1" kern="10" dirty="0" smtClean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latin typeface="+mj-lt"/>
              </a:rPr>
              <a:t>Hoàng Như Quỳnh</a:t>
            </a:r>
            <a:endParaRPr lang="en-US" sz="3600" i="1" kern="10" dirty="0">
              <a:ln w="38100">
                <a:solidFill>
                  <a:srgbClr val="008000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latin typeface="+mj-lt"/>
            </a:endParaRPr>
          </a:p>
        </p:txBody>
      </p:sp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1066800" y="914400"/>
            <a:ext cx="6934200" cy="3276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Right">
                <a:rot lat="20699999" lon="0" rev="0"/>
              </a:camera>
              <a:lightRig rig="legacyFlat3" dir="t"/>
            </a:scene3d>
            <a:sp3d extrusionH="227000" prstMaterial="legacyPlastic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b="1" kern="10" dirty="0" err="1" smtClean="0">
                <a:solidFill>
                  <a:schemeClr val="folHlink"/>
                </a:solidFill>
                <a:latin typeface="VNI-Times"/>
              </a:rPr>
              <a:t>Chaøo</a:t>
            </a:r>
            <a:r>
              <a:rPr lang="en-US" sz="2800" b="1" kern="10" dirty="0" smtClean="0">
                <a:solidFill>
                  <a:schemeClr val="folHlink"/>
                </a:solidFill>
                <a:latin typeface="VNI-Times"/>
              </a:rPr>
              <a:t> </a:t>
            </a:r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möøng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quyù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thaày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coâ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</a:p>
          <a:p>
            <a:pPr algn="ctr"/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veà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döï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giôø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thaêm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  <a:r>
              <a:rPr lang="en-US" sz="2800" b="1" kern="10" dirty="0" err="1">
                <a:solidFill>
                  <a:schemeClr val="folHlink"/>
                </a:solidFill>
                <a:latin typeface="VNI-Times"/>
              </a:rPr>
              <a:t>lôùp</a:t>
            </a:r>
            <a:r>
              <a:rPr lang="en-US" sz="2800" b="1" kern="10" dirty="0">
                <a:solidFill>
                  <a:schemeClr val="folHlink"/>
                </a:solidFill>
                <a:latin typeface="VNI-Times"/>
              </a:rPr>
              <a:t> </a:t>
            </a:r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304800" y="22860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8763000" y="4800600"/>
            <a:ext cx="381000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2667000" y="3849688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6858000" y="32004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4648200" y="4800600"/>
            <a:ext cx="381000" cy="4572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2133600" y="2667000"/>
            <a:ext cx="457200" cy="4572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AutoShape 16"/>
          <p:cNvSpPr>
            <a:spLocks noChangeArrowheads="1"/>
          </p:cNvSpPr>
          <p:nvPr/>
        </p:nvSpPr>
        <p:spPr bwMode="auto">
          <a:xfrm>
            <a:off x="990600" y="6400800"/>
            <a:ext cx="457200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7543800" y="18288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4267200" y="2554288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5257800" y="18288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148" name="Picture 7" descr="79FAC5DEC6684C4A9EE7835BCE3A70A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1025"/>
            <a:ext cx="24193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1" name="ConChimNon(LyTrong)(3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48400"/>
            <a:ext cx="457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WordArt 7"/>
          <p:cNvSpPr>
            <a:spLocks noChangeArrowheads="1" noChangeShapeType="1" noTextEdit="1"/>
          </p:cNvSpPr>
          <p:nvPr/>
        </p:nvSpPr>
        <p:spPr bwMode="auto">
          <a:xfrm>
            <a:off x="2743200" y="4330700"/>
            <a:ext cx="3124201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err="1" smtClean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latin typeface="+mj-lt"/>
              </a:rPr>
              <a:t>Môn</a:t>
            </a:r>
            <a:r>
              <a:rPr lang="en-US" sz="3600" i="1" kern="10" dirty="0" smtClean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latin typeface="+mj-lt"/>
              </a:rPr>
              <a:t>: </a:t>
            </a:r>
            <a:r>
              <a:rPr lang="en-US" sz="3600" i="1" kern="10" dirty="0" err="1" smtClean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latin typeface="+mj-lt"/>
              </a:rPr>
              <a:t>Toán</a:t>
            </a:r>
            <a:endParaRPr lang="en-US" sz="3600" i="1" kern="10" dirty="0">
              <a:ln w="38100">
                <a:solidFill>
                  <a:srgbClr val="008000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1546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8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108994" fill="hold"/>
                                        <p:tgtEl>
                                          <p:spTgt spid="481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51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51"/>
                </p:tgtEl>
              </p:cMediaNode>
            </p:audio>
          </p:childTnLst>
        </p:cTn>
      </p:par>
    </p:tnLst>
    <p:bldLst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animBg="1"/>
      <p:bldP spid="481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90613" y="2159000"/>
            <a:ext cx="1957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000099"/>
                </a:solidFill>
                <a:latin typeface="Times New Roman" pitchFamily="18" charset="0"/>
              </a:rPr>
              <a:t>3:  </a:t>
            </a:r>
            <a:endParaRPr lang="en-US" altLang="vi-VN" sz="28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90800" y="2127250"/>
            <a:ext cx="4405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Trong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các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phân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1847851" y="2546351"/>
            <a:ext cx="352425" cy="935038"/>
            <a:chOff x="4128" y="1049"/>
            <a:chExt cx="222" cy="589"/>
          </a:xfrm>
        </p:grpSpPr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128" y="1049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128" y="1308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99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4134" y="1356"/>
              <a:ext cx="216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3354388" y="2536826"/>
            <a:ext cx="377825" cy="935038"/>
            <a:chOff x="4117" y="1049"/>
            <a:chExt cx="238" cy="589"/>
          </a:xfrm>
        </p:grpSpPr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4128" y="1049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4128" y="1308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4117" y="1356"/>
              <a:ext cx="23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2511425" y="2536827"/>
            <a:ext cx="552450" cy="935038"/>
            <a:chOff x="2916" y="1721"/>
            <a:chExt cx="348" cy="589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964" y="1721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2916" y="1980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99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962" y="2028"/>
              <a:ext cx="23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20" name="Group 23"/>
          <p:cNvGrpSpPr>
            <a:grpSpLocks/>
          </p:cNvGrpSpPr>
          <p:nvPr/>
        </p:nvGrpSpPr>
        <p:grpSpPr bwMode="auto">
          <a:xfrm>
            <a:off x="4010025" y="2535239"/>
            <a:ext cx="628650" cy="935038"/>
            <a:chOff x="3216" y="1721"/>
            <a:chExt cx="396" cy="589"/>
          </a:xfrm>
        </p:grpSpPr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3300" y="1721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3216" y="1980"/>
              <a:ext cx="3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3264" y="2028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4800600" y="2573339"/>
            <a:ext cx="628650" cy="903288"/>
            <a:chOff x="3648" y="1741"/>
            <a:chExt cx="396" cy="569"/>
          </a:xfrm>
        </p:grpSpPr>
        <p:sp>
          <p:nvSpPr>
            <p:cNvPr id="25" name="Text Box 28"/>
            <p:cNvSpPr txBox="1">
              <a:spLocks noChangeArrowheads="1"/>
            </p:cNvSpPr>
            <p:nvPr/>
          </p:nvSpPr>
          <p:spPr bwMode="auto">
            <a:xfrm>
              <a:off x="3648" y="1741"/>
              <a:ext cx="3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19</a:t>
              </a: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660" y="1980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3696" y="2028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28" name="Group 31"/>
          <p:cNvGrpSpPr>
            <a:grpSpLocks/>
          </p:cNvGrpSpPr>
          <p:nvPr/>
        </p:nvGrpSpPr>
        <p:grpSpPr bwMode="auto">
          <a:xfrm>
            <a:off x="5619750" y="2573339"/>
            <a:ext cx="628650" cy="903288"/>
            <a:chOff x="4164" y="1741"/>
            <a:chExt cx="396" cy="569"/>
          </a:xfrm>
        </p:grpSpPr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164" y="1741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4164" y="1980"/>
              <a:ext cx="3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99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>
              <a:off x="4200" y="2028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1649413" y="3622675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>
                <a:solidFill>
                  <a:srgbClr val="000099"/>
                </a:solidFill>
                <a:latin typeface="Times New Roman" pitchFamily="18" charset="0"/>
              </a:rPr>
              <a:t>a) Phân số nào bé hơn 1 ?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1641475" y="4665663"/>
            <a:ext cx="4378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>
                <a:solidFill>
                  <a:srgbClr val="000099"/>
                </a:solidFill>
                <a:latin typeface="Times New Roman" pitchFamily="18" charset="0"/>
              </a:rPr>
              <a:t>c) Phân số nào lớn hơn 1 ?    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1649413" y="4156075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b)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Phân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nào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bằng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1 ?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2262188" y="27844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3052763" y="2789238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3790950" y="27844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565650" y="28035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5310188" y="27844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46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609600" y="3419475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a)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Phân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bé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hơn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1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là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609600" y="5160962"/>
            <a:ext cx="436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c)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Phân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lớn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hơn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1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là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:    </a:t>
            </a:r>
          </a:p>
        </p:txBody>
      </p:sp>
      <p:sp>
        <p:nvSpPr>
          <p:cNvPr id="8" name="Text Box 50"/>
          <p:cNvSpPr txBox="1">
            <a:spLocks noChangeArrowheads="1"/>
          </p:cNvSpPr>
          <p:nvPr/>
        </p:nvSpPr>
        <p:spPr bwMode="auto">
          <a:xfrm>
            <a:off x="598832" y="4232275"/>
            <a:ext cx="384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b)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Phân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bằng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1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là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140536" y="3262314"/>
            <a:ext cx="2739981" cy="942977"/>
            <a:chOff x="3396" y="2461"/>
            <a:chExt cx="1242" cy="594"/>
          </a:xfrm>
        </p:grpSpPr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3396" y="2461"/>
              <a:ext cx="192" cy="594"/>
              <a:chOff x="4128" y="1044"/>
              <a:chExt cx="192" cy="594"/>
            </a:xfrm>
          </p:grpSpPr>
          <p:sp>
            <p:nvSpPr>
              <p:cNvPr id="21" name="Text Box 53"/>
              <p:cNvSpPr txBox="1">
                <a:spLocks noChangeArrowheads="1"/>
              </p:cNvSpPr>
              <p:nvPr/>
            </p:nvSpPr>
            <p:spPr bwMode="auto">
              <a:xfrm>
                <a:off x="4128" y="1044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800" b="1" dirty="0">
                    <a:solidFill>
                      <a:srgbClr val="000099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22" name="Text Box 54"/>
              <p:cNvSpPr txBox="1">
                <a:spLocks noChangeArrowheads="1"/>
              </p:cNvSpPr>
              <p:nvPr/>
            </p:nvSpPr>
            <p:spPr bwMode="auto">
              <a:xfrm>
                <a:off x="4128" y="1308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800" b="1">
                    <a:solidFill>
                      <a:srgbClr val="000099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23" name="Line 55"/>
              <p:cNvSpPr>
                <a:spLocks noChangeShapeType="1"/>
              </p:cNvSpPr>
              <p:nvPr/>
            </p:nvSpPr>
            <p:spPr bwMode="auto">
              <a:xfrm>
                <a:off x="4137" y="1356"/>
                <a:ext cx="16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780" y="2461"/>
              <a:ext cx="348" cy="585"/>
              <a:chOff x="2916" y="1725"/>
              <a:chExt cx="348" cy="585"/>
            </a:xfrm>
          </p:grpSpPr>
          <p:sp>
            <p:nvSpPr>
              <p:cNvPr id="18" name="Text Box 57"/>
              <p:cNvSpPr txBox="1">
                <a:spLocks noChangeArrowheads="1"/>
              </p:cNvSpPr>
              <p:nvPr/>
            </p:nvSpPr>
            <p:spPr bwMode="auto">
              <a:xfrm>
                <a:off x="2964" y="1725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800" b="1" dirty="0">
                    <a:solidFill>
                      <a:srgbClr val="000099"/>
                    </a:solidFill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19" name="Text Box 58"/>
              <p:cNvSpPr txBox="1">
                <a:spLocks noChangeArrowheads="1"/>
              </p:cNvSpPr>
              <p:nvPr/>
            </p:nvSpPr>
            <p:spPr bwMode="auto">
              <a:xfrm>
                <a:off x="2916" y="1980"/>
                <a:ext cx="34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800" b="1">
                    <a:solidFill>
                      <a:srgbClr val="000099"/>
                    </a:solidFill>
                    <a:latin typeface="Times New Roman" pitchFamily="18" charset="0"/>
                  </a:rPr>
                  <a:t>14</a:t>
                </a:r>
              </a:p>
            </p:txBody>
          </p:sp>
          <p:sp>
            <p:nvSpPr>
              <p:cNvPr id="20" name="Line 59"/>
              <p:cNvSpPr>
                <a:spLocks noChangeShapeType="1"/>
              </p:cNvSpPr>
              <p:nvPr/>
            </p:nvSpPr>
            <p:spPr bwMode="auto">
              <a:xfrm>
                <a:off x="2957" y="2028"/>
                <a:ext cx="17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4242" y="2473"/>
              <a:ext cx="396" cy="576"/>
              <a:chOff x="3216" y="1734"/>
              <a:chExt cx="396" cy="576"/>
            </a:xfrm>
          </p:grpSpPr>
          <p:sp>
            <p:nvSpPr>
              <p:cNvPr id="15" name="Text Box 61"/>
              <p:cNvSpPr txBox="1">
                <a:spLocks noChangeArrowheads="1"/>
              </p:cNvSpPr>
              <p:nvPr/>
            </p:nvSpPr>
            <p:spPr bwMode="auto">
              <a:xfrm>
                <a:off x="3258" y="1734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800" b="1" dirty="0">
                    <a:solidFill>
                      <a:srgbClr val="000099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6" name="Text Box 62"/>
              <p:cNvSpPr txBox="1">
                <a:spLocks noChangeArrowheads="1"/>
              </p:cNvSpPr>
              <p:nvPr/>
            </p:nvSpPr>
            <p:spPr bwMode="auto">
              <a:xfrm>
                <a:off x="3216" y="1980"/>
                <a:ext cx="39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800" b="1" dirty="0">
                    <a:solidFill>
                      <a:srgbClr val="000099"/>
                    </a:solidFill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17" name="Line 63"/>
              <p:cNvSpPr>
                <a:spLocks noChangeShapeType="1"/>
              </p:cNvSpPr>
              <p:nvPr/>
            </p:nvSpPr>
            <p:spPr bwMode="auto">
              <a:xfrm>
                <a:off x="3265" y="2028"/>
                <a:ext cx="17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3" name="Text Box 64"/>
            <p:cNvSpPr txBox="1">
              <a:spLocks noChangeArrowheads="1"/>
            </p:cNvSpPr>
            <p:nvPr/>
          </p:nvSpPr>
          <p:spPr bwMode="auto">
            <a:xfrm>
              <a:off x="3644" y="2621"/>
              <a:ext cx="13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;</a:t>
              </a:r>
            </a:p>
          </p:txBody>
        </p:sp>
        <p:sp>
          <p:nvSpPr>
            <p:cNvPr id="14" name="Text Box 65"/>
            <p:cNvSpPr txBox="1">
              <a:spLocks noChangeArrowheads="1"/>
            </p:cNvSpPr>
            <p:nvPr/>
          </p:nvSpPr>
          <p:spPr bwMode="auto">
            <a:xfrm>
              <a:off x="4091" y="2625"/>
              <a:ext cx="13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99"/>
                  </a:solidFill>
                  <a:latin typeface="Times New Roman" pitchFamily="18" charset="0"/>
                </a:rPr>
                <a:t>;</a:t>
              </a:r>
            </a:p>
          </p:txBody>
        </p:sp>
      </p:grp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33400" y="1631950"/>
            <a:ext cx="1957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000099"/>
                </a:solidFill>
                <a:latin typeface="Times New Roman" pitchFamily="18" charset="0"/>
              </a:rPr>
              <a:t>3:  </a:t>
            </a:r>
            <a:endParaRPr lang="en-US" altLang="vi-VN" sz="28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2033587" y="1600200"/>
            <a:ext cx="4405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Trong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các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phân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1290638" y="2019301"/>
            <a:ext cx="342900" cy="935038"/>
            <a:chOff x="4128" y="1049"/>
            <a:chExt cx="216" cy="589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4128" y="1049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4128" y="1308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99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4128" y="1356"/>
              <a:ext cx="216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43" name="Group 15"/>
          <p:cNvGrpSpPr>
            <a:grpSpLocks/>
          </p:cNvGrpSpPr>
          <p:nvPr/>
        </p:nvGrpSpPr>
        <p:grpSpPr bwMode="auto">
          <a:xfrm>
            <a:off x="2778125" y="2009776"/>
            <a:ext cx="415925" cy="935038"/>
            <a:chOff x="4105" y="1049"/>
            <a:chExt cx="262" cy="589"/>
          </a:xfrm>
        </p:grpSpPr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4128" y="1049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5" name="Text Box 17"/>
            <p:cNvSpPr txBox="1">
              <a:spLocks noChangeArrowheads="1"/>
            </p:cNvSpPr>
            <p:nvPr/>
          </p:nvSpPr>
          <p:spPr bwMode="auto">
            <a:xfrm>
              <a:off x="4128" y="1308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4105" y="1356"/>
              <a:ext cx="262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47" name="Group 19"/>
          <p:cNvGrpSpPr>
            <a:grpSpLocks/>
          </p:cNvGrpSpPr>
          <p:nvPr/>
        </p:nvGrpSpPr>
        <p:grpSpPr bwMode="auto">
          <a:xfrm>
            <a:off x="1954212" y="2009777"/>
            <a:ext cx="552450" cy="935038"/>
            <a:chOff x="2916" y="1721"/>
            <a:chExt cx="348" cy="589"/>
          </a:xfrm>
        </p:grpSpPr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2964" y="1721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2916" y="1980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99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>
              <a:off x="2941" y="2028"/>
              <a:ext cx="262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51" name="Group 23"/>
          <p:cNvGrpSpPr>
            <a:grpSpLocks/>
          </p:cNvGrpSpPr>
          <p:nvPr/>
        </p:nvGrpSpPr>
        <p:grpSpPr bwMode="auto">
          <a:xfrm>
            <a:off x="3452812" y="2008189"/>
            <a:ext cx="628650" cy="935038"/>
            <a:chOff x="3216" y="1721"/>
            <a:chExt cx="396" cy="589"/>
          </a:xfrm>
        </p:grpSpPr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300" y="1721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3" name="Text Box 25"/>
            <p:cNvSpPr txBox="1">
              <a:spLocks noChangeArrowheads="1"/>
            </p:cNvSpPr>
            <p:nvPr/>
          </p:nvSpPr>
          <p:spPr bwMode="auto">
            <a:xfrm>
              <a:off x="3216" y="1980"/>
              <a:ext cx="3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54" name="Line 26"/>
            <p:cNvSpPr>
              <a:spLocks noChangeShapeType="1"/>
            </p:cNvSpPr>
            <p:nvPr/>
          </p:nvSpPr>
          <p:spPr bwMode="auto">
            <a:xfrm>
              <a:off x="3264" y="2028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55" name="Group 27"/>
          <p:cNvGrpSpPr>
            <a:grpSpLocks/>
          </p:cNvGrpSpPr>
          <p:nvPr/>
        </p:nvGrpSpPr>
        <p:grpSpPr bwMode="auto">
          <a:xfrm>
            <a:off x="4243387" y="2046289"/>
            <a:ext cx="628650" cy="903288"/>
            <a:chOff x="3648" y="1741"/>
            <a:chExt cx="396" cy="569"/>
          </a:xfrm>
        </p:grpSpPr>
        <p:sp>
          <p:nvSpPr>
            <p:cNvPr id="56" name="Text Box 28"/>
            <p:cNvSpPr txBox="1">
              <a:spLocks noChangeArrowheads="1"/>
            </p:cNvSpPr>
            <p:nvPr/>
          </p:nvSpPr>
          <p:spPr bwMode="auto">
            <a:xfrm>
              <a:off x="3648" y="1741"/>
              <a:ext cx="3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19</a:t>
              </a:r>
            </a:p>
          </p:txBody>
        </p:sp>
        <p:sp>
          <p:nvSpPr>
            <p:cNvPr id="57" name="Text Box 29"/>
            <p:cNvSpPr txBox="1">
              <a:spLocks noChangeArrowheads="1"/>
            </p:cNvSpPr>
            <p:nvPr/>
          </p:nvSpPr>
          <p:spPr bwMode="auto">
            <a:xfrm>
              <a:off x="3660" y="1980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58" name="Line 30"/>
            <p:cNvSpPr>
              <a:spLocks noChangeShapeType="1"/>
            </p:cNvSpPr>
            <p:nvPr/>
          </p:nvSpPr>
          <p:spPr bwMode="auto">
            <a:xfrm>
              <a:off x="3696" y="2028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grpSp>
        <p:nvGrpSpPr>
          <p:cNvPr id="59" name="Group 31"/>
          <p:cNvGrpSpPr>
            <a:grpSpLocks/>
          </p:cNvGrpSpPr>
          <p:nvPr/>
        </p:nvGrpSpPr>
        <p:grpSpPr bwMode="auto">
          <a:xfrm>
            <a:off x="5062537" y="2046289"/>
            <a:ext cx="628650" cy="903288"/>
            <a:chOff x="4164" y="1741"/>
            <a:chExt cx="396" cy="569"/>
          </a:xfrm>
        </p:grpSpPr>
        <p:sp>
          <p:nvSpPr>
            <p:cNvPr id="60" name="Text Box 32"/>
            <p:cNvSpPr txBox="1">
              <a:spLocks noChangeArrowheads="1"/>
            </p:cNvSpPr>
            <p:nvPr/>
          </p:nvSpPr>
          <p:spPr bwMode="auto">
            <a:xfrm>
              <a:off x="4164" y="1741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4164" y="1980"/>
              <a:ext cx="3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>
                  <a:solidFill>
                    <a:srgbClr val="000099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62" name="Line 34"/>
            <p:cNvSpPr>
              <a:spLocks noChangeShapeType="1"/>
            </p:cNvSpPr>
            <p:nvPr/>
          </p:nvSpPr>
          <p:spPr bwMode="auto">
            <a:xfrm>
              <a:off x="4200" y="2028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</p:grp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1704975" y="22574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2495550" y="2262188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3233737" y="22574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66" name="Text Box 41"/>
          <p:cNvSpPr txBox="1">
            <a:spLocks noChangeArrowheads="1"/>
          </p:cNvSpPr>
          <p:nvPr/>
        </p:nvSpPr>
        <p:spPr bwMode="auto">
          <a:xfrm>
            <a:off x="4008437" y="22764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67" name="Text Box 42"/>
          <p:cNvSpPr txBox="1">
            <a:spLocks noChangeArrowheads="1"/>
          </p:cNvSpPr>
          <p:nvPr/>
        </p:nvSpPr>
        <p:spPr bwMode="auto">
          <a:xfrm>
            <a:off x="4752975" y="22574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;</a:t>
            </a:r>
          </a:p>
        </p:txBody>
      </p:sp>
      <p:pic>
        <p:nvPicPr>
          <p:cNvPr id="68" name="Picture 43" descr="Book-03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580515"/>
            <a:ext cx="11191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 Box 44"/>
          <p:cNvSpPr txBox="1">
            <a:spLocks noChangeArrowheads="1"/>
          </p:cNvSpPr>
          <p:nvPr/>
        </p:nvSpPr>
        <p:spPr bwMode="auto">
          <a:xfrm>
            <a:off x="52387" y="2813877"/>
            <a:ext cx="581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33CC"/>
                </a:solidFill>
                <a:latin typeface=".VnCommercial Script" pitchFamily="34" charset="0"/>
              </a:rPr>
              <a:t>V</a:t>
            </a:r>
          </a:p>
        </p:txBody>
      </p:sp>
      <p:sp>
        <p:nvSpPr>
          <p:cNvPr id="70" name="Text Box 46"/>
          <p:cNvSpPr txBox="1">
            <a:spLocks noChangeArrowheads="1"/>
          </p:cNvSpPr>
          <p:nvPr/>
        </p:nvSpPr>
        <p:spPr bwMode="auto">
          <a:xfrm rot="19367010">
            <a:off x="217487" y="3207577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vi-VN" sz="2800" b="1">
              <a:solidFill>
                <a:schemeClr val="accent2"/>
              </a:solidFill>
              <a:latin typeface=".VnTime" pitchFamily="34" charset="0"/>
            </a:endParaRPr>
          </a:p>
        </p:txBody>
      </p:sp>
      <p:pic>
        <p:nvPicPr>
          <p:cNvPr id="71" name="Picture 47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4402">
            <a:off x="654050" y="2798002"/>
            <a:ext cx="76993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4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6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0" y="0"/>
            <a:ext cx="9144000" cy="6972300"/>
            <a:chOff x="0" y="0"/>
            <a:chExt cx="5760" cy="4392"/>
          </a:xfrm>
        </p:grpSpPr>
        <p:pic>
          <p:nvPicPr>
            <p:cNvPr id="11276" name="Picture 4" descr="nh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7" name="Picture 13" descr="fduende3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064"/>
              <a:ext cx="1265" cy="2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267" name="Picture 2" descr="F:\Relax\Pictures\Anh lam Slide\Garfield-01-june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3429000"/>
            <a:ext cx="1447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66294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">
              <a:avLst>
                <a:gd name="adj" fmla="val 21431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ô cửa bí mật</a:t>
            </a:r>
          </a:p>
        </p:txBody>
      </p:sp>
      <p:pic>
        <p:nvPicPr>
          <p:cNvPr id="11271" name="Picture 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23622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2200" y="2438400"/>
            <a:ext cx="1828800" cy="12954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1</a:t>
            </a:r>
          </a:p>
        </p:txBody>
      </p:sp>
      <p:pic>
        <p:nvPicPr>
          <p:cNvPr id="11278" name="Picture 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23622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AutoShape 15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514600"/>
            <a:ext cx="1828800" cy="1295400"/>
          </a:xfrm>
          <a:prstGeom prst="actionButtonBlank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2</a:t>
            </a:r>
          </a:p>
        </p:txBody>
      </p:sp>
      <p:pic>
        <p:nvPicPr>
          <p:cNvPr id="11280" name="Picture 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91000"/>
            <a:ext cx="23622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AutoShape 1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4267200"/>
            <a:ext cx="1828800" cy="1295400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4</a:t>
            </a:r>
          </a:p>
        </p:txBody>
      </p:sp>
      <p:pic>
        <p:nvPicPr>
          <p:cNvPr id="11282" name="Picture 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23622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4" name="AutoShape 2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4600" y="4267200"/>
            <a:ext cx="1828800" cy="1295400"/>
          </a:xfrm>
          <a:prstGeom prst="actionButtonBlank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1286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11430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hlinkClick r:id="rId12" action="ppaction://hlinksldjump"/>
              </a:rPr>
              <a:t>Next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pic>
        <p:nvPicPr>
          <p:cNvPr id="11287" name="Picture 23" descr="Firewrk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1447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8" name="Picture 24" descr="Firewrk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2209800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9" name="Picture 25" descr="Firewrk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066800"/>
            <a:ext cx="1447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928236"/>
      </p:ext>
    </p:extLst>
  </p:cSld>
  <p:clrMapOvr>
    <a:masterClrMapping/>
  </p:clrMapOvr>
  <p:transition>
    <p:sndAc>
      <p:stSnd>
        <p:snd r:embed="rId2" name="Sta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1"/>
                  </p:tgtEl>
                </p:cond>
              </p:nextCondLst>
            </p:seq>
          </p:childTnLst>
        </p:cTn>
      </p:par>
    </p:tnLst>
    <p:bldLst>
      <p:bldP spid="11270" grpId="0" animBg="1"/>
      <p:bldP spid="11273" grpId="0" animBg="1"/>
      <p:bldP spid="11273" grpId="1" animBg="1"/>
      <p:bldP spid="11279" grpId="0" animBg="1"/>
      <p:bldP spid="11279" grpId="1" animBg="1"/>
      <p:bldP spid="11281" grpId="0" animBg="1"/>
      <p:bldP spid="11281" grpId="1" animBg="1"/>
      <p:bldP spid="11284" grpId="0" animBg="1"/>
      <p:bldP spid="1128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11430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hlinkClick r:id="rId3" action="ppaction://hlinksldjump"/>
              </a:rPr>
              <a:t>Next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143000" y="2209800"/>
            <a:ext cx="5562600" cy="1584325"/>
          </a:xfrm>
          <a:prstGeom prst="cloudCallout">
            <a:avLst>
              <a:gd name="adj1" fmla="val -13750"/>
              <a:gd name="adj2" fmla="val 8330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: 9 =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295400" y="685800"/>
            <a:ext cx="601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Nêu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kết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quả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của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phép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chia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sau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40238" y="2181225"/>
          <a:ext cx="6731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2181225"/>
                        <a:ext cx="6731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15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11430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hlinkClick r:id="rId3" action="ppaction://hlinksldjump"/>
              </a:rPr>
              <a:t>Next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828800" y="1524000"/>
            <a:ext cx="5486400" cy="1898650"/>
          </a:xfrm>
          <a:prstGeom prst="cloudCallout">
            <a:avLst>
              <a:gd name="adj1" fmla="val -13750"/>
              <a:gd name="adj2" fmla="val 8330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rgbClr val="FF66FF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033588" y="685800"/>
            <a:ext cx="1776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99"/>
                </a:solidFill>
                <a:latin typeface="Times New Roman" pitchFamily="18" charset="0"/>
              </a:rPr>
              <a:t> Dấu ?</a:t>
            </a: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2497138" y="1868488"/>
          <a:ext cx="23860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4" imgW="495000" imgH="393480" progId="Equation.3">
                  <p:embed/>
                </p:oleObj>
              </mc:Choice>
              <mc:Fallback>
                <p:oleObj name="Equation" r:id="rId4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1868488"/>
                        <a:ext cx="2386012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81400" y="2095500"/>
            <a:ext cx="7366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&lt;</a:t>
            </a:r>
            <a:endParaRPr lang="en-US" altLang="vi-V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7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11430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hlinkClick r:id="rId2" action="ppaction://hlinksldjump"/>
              </a:rPr>
              <a:t>Next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pic>
        <p:nvPicPr>
          <p:cNvPr id="6" name="Picture 6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84425"/>
            <a:ext cx="2895600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DF7DF6BB553E4A868E55CD5942BB387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09600" y="417513"/>
            <a:ext cx="6019800" cy="1452562"/>
          </a:xfrm>
          <a:prstGeom prst="cloudCallout">
            <a:avLst>
              <a:gd name="adj1" fmla="val -13750"/>
              <a:gd name="adj2" fmla="val 8330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</a:rPr>
              <a:t>Chúc mừng bạn đã nhận được phần quà</a:t>
            </a:r>
          </a:p>
        </p:txBody>
      </p:sp>
    </p:spTree>
    <p:extLst>
      <p:ext uri="{BB962C8B-B14F-4D97-AF65-F5344CB8AC3E}">
        <p14:creationId xmlns:p14="http://schemas.microsoft.com/office/powerpoint/2010/main" val="325690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11430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hlinkClick r:id="rId3" action="ppaction://hlinksldjump"/>
              </a:rPr>
              <a:t>Next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066800" y="1958975"/>
            <a:ext cx="6019800" cy="1552575"/>
          </a:xfrm>
          <a:prstGeom prst="cloudCallout">
            <a:avLst>
              <a:gd name="adj1" fmla="val -13750"/>
              <a:gd name="adj2" fmla="val 83306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66FF"/>
              </a:solidFill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085975" y="2419350"/>
          <a:ext cx="1592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" imgW="330120" imgH="177480" progId="Equation.3">
                  <p:embed/>
                </p:oleObj>
              </mc:Choice>
              <mc:Fallback>
                <p:oleObj name="Equation" r:id="rId4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2419350"/>
                        <a:ext cx="15922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119438" y="2173288"/>
          <a:ext cx="69056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2173288"/>
                        <a:ext cx="690562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447800" y="685800"/>
            <a:ext cx="1776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Dấu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554288" y="2381250"/>
            <a:ext cx="7350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&lt;</a:t>
            </a:r>
            <a:endParaRPr lang="en-US" altLang="vi-V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7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60455"/>
            <a:ext cx="8382000" cy="62534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HP001 5 hàng" pitchFamily="34" charset="0"/>
              </a:rPr>
              <a:t>Thứ</a:t>
            </a:r>
            <a:r>
              <a:rPr lang="en-US" sz="2800" b="1" dirty="0" smtClean="0">
                <a:latin typeface="HP001 5 hàng" pitchFamily="34" charset="0"/>
              </a:rPr>
              <a:t> </a:t>
            </a:r>
            <a:r>
              <a:rPr lang="en-US" sz="2800" b="1" dirty="0" err="1" smtClean="0">
                <a:latin typeface="HP001 5 hàng" pitchFamily="34" charset="0"/>
              </a:rPr>
              <a:t>tư</a:t>
            </a:r>
            <a:r>
              <a:rPr lang="en-US" sz="2800" b="1" dirty="0" smtClean="0">
                <a:latin typeface="HP001 5 hàng" pitchFamily="34" charset="0"/>
              </a:rPr>
              <a:t>, </a:t>
            </a:r>
            <a:r>
              <a:rPr lang="en-US" sz="2800" b="1" dirty="0" err="1" smtClean="0">
                <a:latin typeface="HP001 5 hàng" pitchFamily="34" charset="0"/>
              </a:rPr>
              <a:t>ngày</a:t>
            </a:r>
            <a:r>
              <a:rPr lang="en-US" sz="2800" b="1" dirty="0" smtClean="0">
                <a:latin typeface="HP001 5 hàng" pitchFamily="34" charset="0"/>
              </a:rPr>
              <a:t> 09 </a:t>
            </a:r>
            <a:r>
              <a:rPr lang="en-US" sz="2800" b="1" dirty="0" err="1" smtClean="0">
                <a:latin typeface="HP001 5 hàng" pitchFamily="34" charset="0"/>
              </a:rPr>
              <a:t>tháng</a:t>
            </a:r>
            <a:r>
              <a:rPr lang="en-US" sz="2800" b="1" dirty="0" smtClean="0">
                <a:latin typeface="HP001 5 hàng" pitchFamily="34" charset="0"/>
              </a:rPr>
              <a:t> 01 </a:t>
            </a:r>
            <a:r>
              <a:rPr lang="en-US" sz="2800" b="1" dirty="0" err="1" smtClean="0">
                <a:latin typeface="HP001 5 hàng" pitchFamily="34" charset="0"/>
              </a:rPr>
              <a:t>năm</a:t>
            </a:r>
            <a:r>
              <a:rPr lang="en-US" sz="2800" b="1" dirty="0" smtClean="0">
                <a:latin typeface="HP001 5 hàng" pitchFamily="34" charset="0"/>
              </a:rPr>
              <a:t> 2019</a:t>
            </a:r>
            <a:endParaRPr lang="en-US" sz="2800" b="1" dirty="0">
              <a:latin typeface="HP001 5 hàng" pitchFamily="34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604846" y="609600"/>
            <a:ext cx="152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429000" y="668215"/>
            <a:ext cx="1905000" cy="47478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err="1" smtClean="0">
                <a:latin typeface="HP001 5 hàng" pitchFamily="34" charset="0"/>
                <a:cs typeface="Times New Roman" pitchFamily="18" charset="0"/>
              </a:rPr>
              <a:t>Toán</a:t>
            </a:r>
            <a:endParaRPr lang="en-US" sz="3000" b="1" dirty="0"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066800"/>
            <a:ext cx="8153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chia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tự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nhiên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tiếp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theo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along603_2"/>
          <p:cNvPicPr>
            <a:picLocks noChangeAspect="1" noChangeArrowheads="1"/>
          </p:cNvPicPr>
          <p:nvPr/>
        </p:nvPicPr>
        <p:blipFill>
          <a:blip r:embed="rId3">
            <a:lum bright="-3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228600" y="533400"/>
            <a:ext cx="2362200" cy="2590800"/>
            <a:chOff x="3115" y="0"/>
            <a:chExt cx="2170" cy="2486"/>
          </a:xfrm>
        </p:grpSpPr>
        <p:grpSp>
          <p:nvGrpSpPr>
            <p:cNvPr id="44847" name="Group 4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4979" name="Oval 5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80" name="Oval 6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848" name="Group 7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4977" name="Oval 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78" name="Oval 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849" name="Group 10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4975" name="Oval 1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76" name="Oval 1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850" name="Group 13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4851" name="Group 14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4973" name="Oval 15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74" name="Oval 16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852" name="Group 17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4875" name="Group 18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497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72" name="Freeform 20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76" name="Group 21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4969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70" name="Freeform 23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77" name="Group 24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496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68" name="Freeform 26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78" name="Group 27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4965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66" name="Freeform 29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79" name="Group 30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496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64" name="Freeform 32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0" name="Group 33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4961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62" name="Freeform 35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1" name="Group 36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495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60" name="Freeform 38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2" name="Group 39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4957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58" name="Freeform 41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3" name="Group 42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495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56" name="Freeform 44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4" name="Group 45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4953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54" name="Freeform 47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5" name="Group 48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495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52" name="Freeform 50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6" name="Group 51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4949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50" name="Freeform 53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7" name="Group 54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494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48" name="Freeform 56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8" name="Group 57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4945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46" name="Freeform 59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89" name="Group 60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494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44" name="Freeform 62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90" name="Group 63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4941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5 w 2736"/>
                      <a:gd name="T7" fmla="*/ 0 h 504"/>
                      <a:gd name="T8" fmla="*/ 15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42" name="Freeform 65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5 w 1769"/>
                      <a:gd name="T11" fmla="*/ 4 h 791"/>
                      <a:gd name="T12" fmla="*/ 5 w 1769"/>
                      <a:gd name="T13" fmla="*/ 3 h 791"/>
                      <a:gd name="T14" fmla="*/ 4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91" name="Group 66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493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40" name="Freeform 68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6 w 1769"/>
                      <a:gd name="T11" fmla="*/ 4 h 791"/>
                      <a:gd name="T12" fmla="*/ 5 w 1769"/>
                      <a:gd name="T13" fmla="*/ 3 h 791"/>
                      <a:gd name="T14" fmla="*/ 5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92" name="Group 69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4937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6 w 2736"/>
                      <a:gd name="T3" fmla="*/ 13 h 504"/>
                      <a:gd name="T4" fmla="*/ 115 w 2736"/>
                      <a:gd name="T5" fmla="*/ 2 h 504"/>
                      <a:gd name="T6" fmla="*/ 178 w 2736"/>
                      <a:gd name="T7" fmla="*/ 2 h 504"/>
                      <a:gd name="T8" fmla="*/ 177 w 2736"/>
                      <a:gd name="T9" fmla="*/ 8 h 504"/>
                      <a:gd name="T10" fmla="*/ 115 w 2736"/>
                      <a:gd name="T11" fmla="*/ 8 h 504"/>
                      <a:gd name="T12" fmla="*/ 43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38" name="Freeform 71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4 h 791"/>
                      <a:gd name="T8" fmla="*/ 65 w 1769"/>
                      <a:gd name="T9" fmla="*/ 47 h 791"/>
                      <a:gd name="T10" fmla="*/ 63 w 1769"/>
                      <a:gd name="T11" fmla="*/ 62 h 791"/>
                      <a:gd name="T12" fmla="*/ 59 w 1769"/>
                      <a:gd name="T13" fmla="*/ 49 h 791"/>
                      <a:gd name="T14" fmla="*/ 52 w 1769"/>
                      <a:gd name="T15" fmla="*/ 35 h 791"/>
                      <a:gd name="T16" fmla="*/ 41 w 1769"/>
                      <a:gd name="T17" fmla="*/ 23 h 791"/>
                      <a:gd name="T18" fmla="*/ 22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93" name="Group 72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493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0 w 2736"/>
                      <a:gd name="T3" fmla="*/ 13 h 504"/>
                      <a:gd name="T4" fmla="*/ 104 w 2736"/>
                      <a:gd name="T5" fmla="*/ 2 h 504"/>
                      <a:gd name="T6" fmla="*/ 159 w 2736"/>
                      <a:gd name="T7" fmla="*/ 2 h 504"/>
                      <a:gd name="T8" fmla="*/ 159 w 2736"/>
                      <a:gd name="T9" fmla="*/ 8 h 504"/>
                      <a:gd name="T10" fmla="*/ 103 w 2736"/>
                      <a:gd name="T11" fmla="*/ 8 h 504"/>
                      <a:gd name="T12" fmla="*/ 38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36" name="Freeform 74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4 h 791"/>
                      <a:gd name="T4" fmla="*/ 39 w 1769"/>
                      <a:gd name="T5" fmla="*/ 15 h 791"/>
                      <a:gd name="T6" fmla="*/ 54 w 1769"/>
                      <a:gd name="T7" fmla="*/ 34 h 791"/>
                      <a:gd name="T8" fmla="*/ 59 w 1769"/>
                      <a:gd name="T9" fmla="*/ 47 h 791"/>
                      <a:gd name="T10" fmla="*/ 56 w 1769"/>
                      <a:gd name="T11" fmla="*/ 62 h 791"/>
                      <a:gd name="T12" fmla="*/ 53 w 1769"/>
                      <a:gd name="T13" fmla="*/ 49 h 791"/>
                      <a:gd name="T14" fmla="*/ 46 w 1769"/>
                      <a:gd name="T15" fmla="*/ 35 h 791"/>
                      <a:gd name="T16" fmla="*/ 37 w 1769"/>
                      <a:gd name="T17" fmla="*/ 23 h 791"/>
                      <a:gd name="T18" fmla="*/ 1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94" name="Group 75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4933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34" name="Freeform 77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95" name="Group 78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493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32" name="Freeform 80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896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1 h 504"/>
                    <a:gd name="T2" fmla="*/ 3 w 2736"/>
                    <a:gd name="T3" fmla="*/ 0 h 504"/>
                    <a:gd name="T4" fmla="*/ 6 w 2736"/>
                    <a:gd name="T5" fmla="*/ 0 h 504"/>
                    <a:gd name="T6" fmla="*/ 9 w 2736"/>
                    <a:gd name="T7" fmla="*/ 0 h 504"/>
                    <a:gd name="T8" fmla="*/ 9 w 2736"/>
                    <a:gd name="T9" fmla="*/ 0 h 504"/>
                    <a:gd name="T10" fmla="*/ 6 w 2736"/>
                    <a:gd name="T11" fmla="*/ 0 h 504"/>
                    <a:gd name="T12" fmla="*/ 2 w 2736"/>
                    <a:gd name="T13" fmla="*/ 0 h 504"/>
                    <a:gd name="T14" fmla="*/ 0 w 2736"/>
                    <a:gd name="T15" fmla="*/ 1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897" name="Freeform 82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1 w 1769"/>
                    <a:gd name="T3" fmla="*/ 0 h 791"/>
                    <a:gd name="T4" fmla="*/ 2 w 1769"/>
                    <a:gd name="T5" fmla="*/ 0 h 791"/>
                    <a:gd name="T6" fmla="*/ 3 w 1769"/>
                    <a:gd name="T7" fmla="*/ 1 h 791"/>
                    <a:gd name="T8" fmla="*/ 3 w 1769"/>
                    <a:gd name="T9" fmla="*/ 1 h 791"/>
                    <a:gd name="T10" fmla="*/ 3 w 1769"/>
                    <a:gd name="T11" fmla="*/ 1 h 791"/>
                    <a:gd name="T12" fmla="*/ 3 w 1769"/>
                    <a:gd name="T13" fmla="*/ 1 h 791"/>
                    <a:gd name="T14" fmla="*/ 3 w 1769"/>
                    <a:gd name="T15" fmla="*/ 1 h 791"/>
                    <a:gd name="T16" fmla="*/ 2 w 1769"/>
                    <a:gd name="T17" fmla="*/ 0 h 791"/>
                    <a:gd name="T18" fmla="*/ 1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898" name="Group 83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4929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0 w 2736"/>
                      <a:gd name="T3" fmla="*/ 8 h 504"/>
                      <a:gd name="T4" fmla="*/ 104 w 2736"/>
                      <a:gd name="T5" fmla="*/ 1 h 504"/>
                      <a:gd name="T6" fmla="*/ 160 w 2736"/>
                      <a:gd name="T7" fmla="*/ 1 h 504"/>
                      <a:gd name="T8" fmla="*/ 159 w 2736"/>
                      <a:gd name="T9" fmla="*/ 5 h 504"/>
                      <a:gd name="T10" fmla="*/ 103 w 2736"/>
                      <a:gd name="T11" fmla="*/ 5 h 504"/>
                      <a:gd name="T12" fmla="*/ 38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30" name="Freeform 85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3 h 791"/>
                      <a:gd name="T4" fmla="*/ 39 w 1769"/>
                      <a:gd name="T5" fmla="*/ 10 h 791"/>
                      <a:gd name="T6" fmla="*/ 54 w 1769"/>
                      <a:gd name="T7" fmla="*/ 21 h 791"/>
                      <a:gd name="T8" fmla="*/ 59 w 1769"/>
                      <a:gd name="T9" fmla="*/ 30 h 791"/>
                      <a:gd name="T10" fmla="*/ 56 w 1769"/>
                      <a:gd name="T11" fmla="*/ 38 h 791"/>
                      <a:gd name="T12" fmla="*/ 53 w 1769"/>
                      <a:gd name="T13" fmla="*/ 31 h 791"/>
                      <a:gd name="T14" fmla="*/ 46 w 1769"/>
                      <a:gd name="T15" fmla="*/ 22 h 791"/>
                      <a:gd name="T16" fmla="*/ 37 w 1769"/>
                      <a:gd name="T17" fmla="*/ 14 h 791"/>
                      <a:gd name="T18" fmla="*/ 19 w 1769"/>
                      <a:gd name="T19" fmla="*/ 7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899" name="Group 86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492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65 w 2736"/>
                      <a:gd name="T3" fmla="*/ 26 h 504"/>
                      <a:gd name="T4" fmla="*/ 134 w 2736"/>
                      <a:gd name="T5" fmla="*/ 4 h 504"/>
                      <a:gd name="T6" fmla="*/ 206 w 2736"/>
                      <a:gd name="T7" fmla="*/ 4 h 504"/>
                      <a:gd name="T8" fmla="*/ 205 w 2736"/>
                      <a:gd name="T9" fmla="*/ 16 h 504"/>
                      <a:gd name="T10" fmla="*/ 133 w 2736"/>
                      <a:gd name="T11" fmla="*/ 16 h 504"/>
                      <a:gd name="T12" fmla="*/ 49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28" name="Freeform 88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1 w 1769"/>
                      <a:gd name="T3" fmla="*/ 9 h 791"/>
                      <a:gd name="T4" fmla="*/ 50 w 1769"/>
                      <a:gd name="T5" fmla="*/ 30 h 791"/>
                      <a:gd name="T6" fmla="*/ 69 w 1769"/>
                      <a:gd name="T7" fmla="*/ 66 h 791"/>
                      <a:gd name="T8" fmla="*/ 76 w 1769"/>
                      <a:gd name="T9" fmla="*/ 93 h 791"/>
                      <a:gd name="T10" fmla="*/ 73 w 1769"/>
                      <a:gd name="T11" fmla="*/ 120 h 791"/>
                      <a:gd name="T12" fmla="*/ 68 w 1769"/>
                      <a:gd name="T13" fmla="*/ 97 h 791"/>
                      <a:gd name="T14" fmla="*/ 60 w 1769"/>
                      <a:gd name="T15" fmla="*/ 70 h 791"/>
                      <a:gd name="T16" fmla="*/ 48 w 1769"/>
                      <a:gd name="T17" fmla="*/ 45 h 791"/>
                      <a:gd name="T18" fmla="*/ 25 w 1769"/>
                      <a:gd name="T19" fmla="*/ 23 h 791"/>
                      <a:gd name="T20" fmla="*/ 0 w 1769"/>
                      <a:gd name="T21" fmla="*/ 1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0" name="Group 89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4925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7 w 2736"/>
                      <a:gd name="T3" fmla="*/ 1 h 504"/>
                      <a:gd name="T4" fmla="*/ 75 w 2736"/>
                      <a:gd name="T5" fmla="*/ 0 h 504"/>
                      <a:gd name="T6" fmla="*/ 116 w 2736"/>
                      <a:gd name="T7" fmla="*/ 0 h 504"/>
                      <a:gd name="T8" fmla="*/ 115 w 2736"/>
                      <a:gd name="T9" fmla="*/ 1 h 504"/>
                      <a:gd name="T10" fmla="*/ 75 w 2736"/>
                      <a:gd name="T11" fmla="*/ 1 h 504"/>
                      <a:gd name="T12" fmla="*/ 28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26" name="Freeform 91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2 w 1769"/>
                      <a:gd name="T3" fmla="*/ 0 h 791"/>
                      <a:gd name="T4" fmla="*/ 28 w 1769"/>
                      <a:gd name="T5" fmla="*/ 1 h 791"/>
                      <a:gd name="T6" fmla="*/ 39 w 1769"/>
                      <a:gd name="T7" fmla="*/ 2 h 791"/>
                      <a:gd name="T8" fmla="*/ 43 w 1769"/>
                      <a:gd name="T9" fmla="*/ 3 h 791"/>
                      <a:gd name="T10" fmla="*/ 41 w 1769"/>
                      <a:gd name="T11" fmla="*/ 4 h 791"/>
                      <a:gd name="T12" fmla="*/ 38 w 1769"/>
                      <a:gd name="T13" fmla="*/ 3 h 791"/>
                      <a:gd name="T14" fmla="*/ 34 w 1769"/>
                      <a:gd name="T15" fmla="*/ 2 h 791"/>
                      <a:gd name="T16" fmla="*/ 27 w 1769"/>
                      <a:gd name="T17" fmla="*/ 2 h 791"/>
                      <a:gd name="T18" fmla="*/ 14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1" name="Group 92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492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24" name="Freeform 94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2" name="Group 95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4921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71 w 2736"/>
                      <a:gd name="T3" fmla="*/ 40 h 504"/>
                      <a:gd name="T4" fmla="*/ 352 w 2736"/>
                      <a:gd name="T5" fmla="*/ 6 h 504"/>
                      <a:gd name="T6" fmla="*/ 542 w 2736"/>
                      <a:gd name="T7" fmla="*/ 6 h 504"/>
                      <a:gd name="T8" fmla="*/ 539 w 2736"/>
                      <a:gd name="T9" fmla="*/ 25 h 504"/>
                      <a:gd name="T10" fmla="*/ 349 w 2736"/>
                      <a:gd name="T11" fmla="*/ 25 h 504"/>
                      <a:gd name="T12" fmla="*/ 129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22" name="Freeform 9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5 w 1769"/>
                      <a:gd name="T3" fmla="*/ 14 h 791"/>
                      <a:gd name="T4" fmla="*/ 131 w 1769"/>
                      <a:gd name="T5" fmla="*/ 48 h 791"/>
                      <a:gd name="T6" fmla="*/ 182 w 1769"/>
                      <a:gd name="T7" fmla="*/ 103 h 791"/>
                      <a:gd name="T8" fmla="*/ 199 w 1769"/>
                      <a:gd name="T9" fmla="*/ 145 h 791"/>
                      <a:gd name="T10" fmla="*/ 191 w 1769"/>
                      <a:gd name="T11" fmla="*/ 187 h 791"/>
                      <a:gd name="T12" fmla="*/ 180 w 1769"/>
                      <a:gd name="T13" fmla="*/ 151 h 791"/>
                      <a:gd name="T14" fmla="*/ 157 w 1769"/>
                      <a:gd name="T15" fmla="*/ 108 h 791"/>
                      <a:gd name="T16" fmla="*/ 126 w 1769"/>
                      <a:gd name="T17" fmla="*/ 70 h 791"/>
                      <a:gd name="T18" fmla="*/ 66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3" name="Group 98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491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08 h 504"/>
                      <a:gd name="T2" fmla="*/ 211 w 2736"/>
                      <a:gd name="T3" fmla="*/ 36 h 504"/>
                      <a:gd name="T4" fmla="*/ 435 w 2736"/>
                      <a:gd name="T5" fmla="*/ 5 h 504"/>
                      <a:gd name="T6" fmla="*/ 669 w 2736"/>
                      <a:gd name="T7" fmla="*/ 5 h 504"/>
                      <a:gd name="T8" fmla="*/ 665 w 2736"/>
                      <a:gd name="T9" fmla="*/ 22 h 504"/>
                      <a:gd name="T10" fmla="*/ 432 w 2736"/>
                      <a:gd name="T11" fmla="*/ 22 h 504"/>
                      <a:gd name="T12" fmla="*/ 160 w 2736"/>
                      <a:gd name="T13" fmla="*/ 62 h 504"/>
                      <a:gd name="T14" fmla="*/ 0 w 2736"/>
                      <a:gd name="T15" fmla="*/ 10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20" name="Freeform 100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8 w 1769"/>
                      <a:gd name="T3" fmla="*/ 12 h 791"/>
                      <a:gd name="T4" fmla="*/ 161 w 1769"/>
                      <a:gd name="T5" fmla="*/ 43 h 791"/>
                      <a:gd name="T6" fmla="*/ 225 w 1769"/>
                      <a:gd name="T7" fmla="*/ 92 h 791"/>
                      <a:gd name="T8" fmla="*/ 245 w 1769"/>
                      <a:gd name="T9" fmla="*/ 130 h 791"/>
                      <a:gd name="T10" fmla="*/ 236 w 1769"/>
                      <a:gd name="T11" fmla="*/ 169 h 791"/>
                      <a:gd name="T12" fmla="*/ 222 w 1769"/>
                      <a:gd name="T13" fmla="*/ 135 h 791"/>
                      <a:gd name="T14" fmla="*/ 194 w 1769"/>
                      <a:gd name="T15" fmla="*/ 97 h 791"/>
                      <a:gd name="T16" fmla="*/ 155 w 1769"/>
                      <a:gd name="T17" fmla="*/ 63 h 791"/>
                      <a:gd name="T18" fmla="*/ 81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4" name="Group 101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4917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18" name="Freeform 103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5" name="Group 104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491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05 h 504"/>
                      <a:gd name="T2" fmla="*/ 189 w 2736"/>
                      <a:gd name="T3" fmla="*/ 35 h 504"/>
                      <a:gd name="T4" fmla="*/ 390 w 2736"/>
                      <a:gd name="T5" fmla="*/ 5 h 504"/>
                      <a:gd name="T6" fmla="*/ 600 w 2736"/>
                      <a:gd name="T7" fmla="*/ 5 h 504"/>
                      <a:gd name="T8" fmla="*/ 596 w 2736"/>
                      <a:gd name="T9" fmla="*/ 21 h 504"/>
                      <a:gd name="T10" fmla="*/ 387 w 2736"/>
                      <a:gd name="T11" fmla="*/ 21 h 504"/>
                      <a:gd name="T12" fmla="*/ 144 w 2736"/>
                      <a:gd name="T13" fmla="*/ 61 h 504"/>
                      <a:gd name="T14" fmla="*/ 0 w 2736"/>
                      <a:gd name="T15" fmla="*/ 10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16" name="Freeform 106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1 w 1769"/>
                      <a:gd name="T3" fmla="*/ 12 h 791"/>
                      <a:gd name="T4" fmla="*/ 145 w 1769"/>
                      <a:gd name="T5" fmla="*/ 42 h 791"/>
                      <a:gd name="T6" fmla="*/ 202 w 1769"/>
                      <a:gd name="T7" fmla="*/ 90 h 791"/>
                      <a:gd name="T8" fmla="*/ 220 w 1769"/>
                      <a:gd name="T9" fmla="*/ 127 h 791"/>
                      <a:gd name="T10" fmla="*/ 212 w 1769"/>
                      <a:gd name="T11" fmla="*/ 164 h 791"/>
                      <a:gd name="T12" fmla="*/ 199 w 1769"/>
                      <a:gd name="T13" fmla="*/ 132 h 791"/>
                      <a:gd name="T14" fmla="*/ 174 w 1769"/>
                      <a:gd name="T15" fmla="*/ 94 h 791"/>
                      <a:gd name="T16" fmla="*/ 139 w 1769"/>
                      <a:gd name="T17" fmla="*/ 62 h 791"/>
                      <a:gd name="T18" fmla="*/ 73 w 1769"/>
                      <a:gd name="T19" fmla="*/ 31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6" name="Group 107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4913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73 w 2736"/>
                      <a:gd name="T3" fmla="*/ 20 h 504"/>
                      <a:gd name="T4" fmla="*/ 356 w 2736"/>
                      <a:gd name="T5" fmla="*/ 3 h 504"/>
                      <a:gd name="T6" fmla="*/ 548 w 2736"/>
                      <a:gd name="T7" fmla="*/ 3 h 504"/>
                      <a:gd name="T8" fmla="*/ 545 w 2736"/>
                      <a:gd name="T9" fmla="*/ 12 h 504"/>
                      <a:gd name="T10" fmla="*/ 353 w 2736"/>
                      <a:gd name="T11" fmla="*/ 12 h 504"/>
                      <a:gd name="T12" fmla="*/ 131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14" name="Freeform 109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6 w 1769"/>
                      <a:gd name="T3" fmla="*/ 6 h 791"/>
                      <a:gd name="T4" fmla="*/ 133 w 1769"/>
                      <a:gd name="T5" fmla="*/ 23 h 791"/>
                      <a:gd name="T6" fmla="*/ 185 w 1769"/>
                      <a:gd name="T7" fmla="*/ 50 h 791"/>
                      <a:gd name="T8" fmla="*/ 201 w 1769"/>
                      <a:gd name="T9" fmla="*/ 71 h 791"/>
                      <a:gd name="T10" fmla="*/ 193 w 1769"/>
                      <a:gd name="T11" fmla="*/ 91 h 791"/>
                      <a:gd name="T12" fmla="*/ 182 w 1769"/>
                      <a:gd name="T13" fmla="*/ 73 h 791"/>
                      <a:gd name="T14" fmla="*/ 159 w 1769"/>
                      <a:gd name="T15" fmla="*/ 53 h 791"/>
                      <a:gd name="T16" fmla="*/ 127 w 1769"/>
                      <a:gd name="T17" fmla="*/ 34 h 791"/>
                      <a:gd name="T18" fmla="*/ 67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7" name="Group 110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491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34 w 2736"/>
                      <a:gd name="T3" fmla="*/ 20 h 504"/>
                      <a:gd name="T4" fmla="*/ 276 w 2736"/>
                      <a:gd name="T5" fmla="*/ 3 h 504"/>
                      <a:gd name="T6" fmla="*/ 425 w 2736"/>
                      <a:gd name="T7" fmla="*/ 3 h 504"/>
                      <a:gd name="T8" fmla="*/ 423 w 2736"/>
                      <a:gd name="T9" fmla="*/ 12 h 504"/>
                      <a:gd name="T10" fmla="*/ 274 w 2736"/>
                      <a:gd name="T11" fmla="*/ 12 h 504"/>
                      <a:gd name="T12" fmla="*/ 102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12" name="Freeform 112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43 w 1769"/>
                      <a:gd name="T3" fmla="*/ 6 h 791"/>
                      <a:gd name="T4" fmla="*/ 103 w 1769"/>
                      <a:gd name="T5" fmla="*/ 23 h 791"/>
                      <a:gd name="T6" fmla="*/ 143 w 1769"/>
                      <a:gd name="T7" fmla="*/ 50 h 791"/>
                      <a:gd name="T8" fmla="*/ 156 w 1769"/>
                      <a:gd name="T9" fmla="*/ 71 h 791"/>
                      <a:gd name="T10" fmla="*/ 150 w 1769"/>
                      <a:gd name="T11" fmla="*/ 91 h 791"/>
                      <a:gd name="T12" fmla="*/ 142 w 1769"/>
                      <a:gd name="T13" fmla="*/ 73 h 791"/>
                      <a:gd name="T14" fmla="*/ 124 w 1769"/>
                      <a:gd name="T15" fmla="*/ 53 h 791"/>
                      <a:gd name="T16" fmla="*/ 99 w 1769"/>
                      <a:gd name="T17" fmla="*/ 34 h 791"/>
                      <a:gd name="T18" fmla="*/ 52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908" name="Group 113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4909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26 h 504"/>
                      <a:gd name="T2" fmla="*/ 125 w 2736"/>
                      <a:gd name="T3" fmla="*/ 9 h 504"/>
                      <a:gd name="T4" fmla="*/ 257 w 2736"/>
                      <a:gd name="T5" fmla="*/ 1 h 504"/>
                      <a:gd name="T6" fmla="*/ 397 w 2736"/>
                      <a:gd name="T7" fmla="*/ 1 h 504"/>
                      <a:gd name="T8" fmla="*/ 394 w 2736"/>
                      <a:gd name="T9" fmla="*/ 5 h 504"/>
                      <a:gd name="T10" fmla="*/ 255 w 2736"/>
                      <a:gd name="T11" fmla="*/ 5 h 504"/>
                      <a:gd name="T12" fmla="*/ 95 w 2736"/>
                      <a:gd name="T13" fmla="*/ 15 h 504"/>
                      <a:gd name="T14" fmla="*/ 0 w 2736"/>
                      <a:gd name="T15" fmla="*/ 2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10" name="Freeform 115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3 h 791"/>
                      <a:gd name="T4" fmla="*/ 96 w 1769"/>
                      <a:gd name="T5" fmla="*/ 10 h 791"/>
                      <a:gd name="T6" fmla="*/ 133 w 1769"/>
                      <a:gd name="T7" fmla="*/ 22 h 791"/>
                      <a:gd name="T8" fmla="*/ 145 w 1769"/>
                      <a:gd name="T9" fmla="*/ 32 h 791"/>
                      <a:gd name="T10" fmla="*/ 140 w 1769"/>
                      <a:gd name="T11" fmla="*/ 41 h 791"/>
                      <a:gd name="T12" fmla="*/ 132 w 1769"/>
                      <a:gd name="T13" fmla="*/ 33 h 791"/>
                      <a:gd name="T14" fmla="*/ 115 w 1769"/>
                      <a:gd name="T15" fmla="*/ 23 h 791"/>
                      <a:gd name="T16" fmla="*/ 92 w 1769"/>
                      <a:gd name="T17" fmla="*/ 15 h 791"/>
                      <a:gd name="T18" fmla="*/ 48 w 1769"/>
                      <a:gd name="T19" fmla="*/ 8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853" name="Freeform 116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2 w 776"/>
                  <a:gd name="T39" fmla="*/ 27 h 2368"/>
                  <a:gd name="T40" fmla="*/ 11 w 776"/>
                  <a:gd name="T41" fmla="*/ 29 h 2368"/>
                  <a:gd name="T42" fmla="*/ 12 w 776"/>
                  <a:gd name="T43" fmla="*/ 32 h 2368"/>
                  <a:gd name="T44" fmla="*/ 11 w 776"/>
                  <a:gd name="T45" fmla="*/ 33 h 2368"/>
                  <a:gd name="T46" fmla="*/ 12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4" name="Arc 117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5" name="Arc 118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6" name="Arc 119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7" name="Arc 120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8" name="Arc 121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9" name="Arc 122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0" name="Arc 123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1" name="Arc 124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2" name="Freeform 125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 h 2368"/>
                  <a:gd name="T2" fmla="*/ 3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1 w 776"/>
                  <a:gd name="T39" fmla="*/ 27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3 h 2368"/>
                  <a:gd name="T46" fmla="*/ 11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3" name="Freeform 126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2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4" name="Arc 127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5" name="Arc 128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6" name="Arc 129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7" name="Freeform 130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 h 2368"/>
                  <a:gd name="T2" fmla="*/ 39 w 776"/>
                  <a:gd name="T3" fmla="*/ 0 h 2368"/>
                  <a:gd name="T4" fmla="*/ 16 w 776"/>
                  <a:gd name="T5" fmla="*/ 3 h 2368"/>
                  <a:gd name="T6" fmla="*/ 55 w 776"/>
                  <a:gd name="T7" fmla="*/ 3 h 2368"/>
                  <a:gd name="T8" fmla="*/ 32 w 776"/>
                  <a:gd name="T9" fmla="*/ 5 h 2368"/>
                  <a:gd name="T10" fmla="*/ 63 w 776"/>
                  <a:gd name="T11" fmla="*/ 6 h 2368"/>
                  <a:gd name="T12" fmla="*/ 48 w 776"/>
                  <a:gd name="T13" fmla="*/ 7 h 2368"/>
                  <a:gd name="T14" fmla="*/ 79 w 776"/>
                  <a:gd name="T15" fmla="*/ 8 h 2368"/>
                  <a:gd name="T16" fmla="*/ 63 w 776"/>
                  <a:gd name="T17" fmla="*/ 10 h 2368"/>
                  <a:gd name="T18" fmla="*/ 87 w 776"/>
                  <a:gd name="T19" fmla="*/ 10 h 2368"/>
                  <a:gd name="T20" fmla="*/ 79 w 776"/>
                  <a:gd name="T21" fmla="*/ 12 h 2368"/>
                  <a:gd name="T22" fmla="*/ 95 w 776"/>
                  <a:gd name="T23" fmla="*/ 13 h 2368"/>
                  <a:gd name="T24" fmla="*/ 95 w 776"/>
                  <a:gd name="T25" fmla="*/ 15 h 2368"/>
                  <a:gd name="T26" fmla="*/ 111 w 776"/>
                  <a:gd name="T27" fmla="*/ 17 h 2368"/>
                  <a:gd name="T28" fmla="*/ 102 w 776"/>
                  <a:gd name="T29" fmla="*/ 19 h 2368"/>
                  <a:gd name="T30" fmla="*/ 118 w 776"/>
                  <a:gd name="T31" fmla="*/ 21 h 2368"/>
                  <a:gd name="T32" fmla="*/ 111 w 776"/>
                  <a:gd name="T33" fmla="*/ 23 h 2368"/>
                  <a:gd name="T34" fmla="*/ 118 w 776"/>
                  <a:gd name="T35" fmla="*/ 26 h 2368"/>
                  <a:gd name="T36" fmla="*/ 111 w 776"/>
                  <a:gd name="T37" fmla="*/ 27 h 2368"/>
                  <a:gd name="T38" fmla="*/ 127 w 776"/>
                  <a:gd name="T39" fmla="*/ 29 h 2368"/>
                  <a:gd name="T40" fmla="*/ 118 w 776"/>
                  <a:gd name="T41" fmla="*/ 32 h 2368"/>
                  <a:gd name="T42" fmla="*/ 127 w 776"/>
                  <a:gd name="T43" fmla="*/ 35 h 2368"/>
                  <a:gd name="T44" fmla="*/ 118 w 776"/>
                  <a:gd name="T45" fmla="*/ 36 h 2368"/>
                  <a:gd name="T46" fmla="*/ 12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8" name="Freeform 131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 h 2368"/>
                  <a:gd name="T2" fmla="*/ 11 w 776"/>
                  <a:gd name="T3" fmla="*/ 0 h 2368"/>
                  <a:gd name="T4" fmla="*/ 4 w 776"/>
                  <a:gd name="T5" fmla="*/ 3 h 2368"/>
                  <a:gd name="T6" fmla="*/ 15 w 776"/>
                  <a:gd name="T7" fmla="*/ 3 h 2368"/>
                  <a:gd name="T8" fmla="*/ 8 w 776"/>
                  <a:gd name="T9" fmla="*/ 5 h 2368"/>
                  <a:gd name="T10" fmla="*/ 17 w 776"/>
                  <a:gd name="T11" fmla="*/ 6 h 2368"/>
                  <a:gd name="T12" fmla="*/ 13 w 776"/>
                  <a:gd name="T13" fmla="*/ 7 h 2368"/>
                  <a:gd name="T14" fmla="*/ 21 w 776"/>
                  <a:gd name="T15" fmla="*/ 8 h 2368"/>
                  <a:gd name="T16" fmla="*/ 17 w 776"/>
                  <a:gd name="T17" fmla="*/ 10 h 2368"/>
                  <a:gd name="T18" fmla="*/ 23 w 776"/>
                  <a:gd name="T19" fmla="*/ 10 h 2368"/>
                  <a:gd name="T20" fmla="*/ 21 w 776"/>
                  <a:gd name="T21" fmla="*/ 12 h 2368"/>
                  <a:gd name="T22" fmla="*/ 25 w 776"/>
                  <a:gd name="T23" fmla="*/ 13 h 2368"/>
                  <a:gd name="T24" fmla="*/ 25 w 776"/>
                  <a:gd name="T25" fmla="*/ 15 h 2368"/>
                  <a:gd name="T26" fmla="*/ 29 w 776"/>
                  <a:gd name="T27" fmla="*/ 17 h 2368"/>
                  <a:gd name="T28" fmla="*/ 27 w 776"/>
                  <a:gd name="T29" fmla="*/ 20 h 2368"/>
                  <a:gd name="T30" fmla="*/ 31 w 776"/>
                  <a:gd name="T31" fmla="*/ 21 h 2368"/>
                  <a:gd name="T32" fmla="*/ 29 w 776"/>
                  <a:gd name="T33" fmla="*/ 23 h 2368"/>
                  <a:gd name="T34" fmla="*/ 31 w 776"/>
                  <a:gd name="T35" fmla="*/ 26 h 2368"/>
                  <a:gd name="T36" fmla="*/ 29 w 776"/>
                  <a:gd name="T37" fmla="*/ 27 h 2368"/>
                  <a:gd name="T38" fmla="*/ 33 w 776"/>
                  <a:gd name="T39" fmla="*/ 30 h 2368"/>
                  <a:gd name="T40" fmla="*/ 31 w 776"/>
                  <a:gd name="T41" fmla="*/ 32 h 2368"/>
                  <a:gd name="T42" fmla="*/ 33 w 776"/>
                  <a:gd name="T43" fmla="*/ 35 h 2368"/>
                  <a:gd name="T44" fmla="*/ 31 w 776"/>
                  <a:gd name="T45" fmla="*/ 36 h 2368"/>
                  <a:gd name="T46" fmla="*/ 33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9" name="Freeform 132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 h 2368"/>
                  <a:gd name="T2" fmla="*/ 2 w 776"/>
                  <a:gd name="T3" fmla="*/ 0 h 2368"/>
                  <a:gd name="T4" fmla="*/ 1 w 776"/>
                  <a:gd name="T5" fmla="*/ 3 h 2368"/>
                  <a:gd name="T6" fmla="*/ 3 w 776"/>
                  <a:gd name="T7" fmla="*/ 3 h 2368"/>
                  <a:gd name="T8" fmla="*/ 2 w 776"/>
                  <a:gd name="T9" fmla="*/ 5 h 2368"/>
                  <a:gd name="T10" fmla="*/ 4 w 776"/>
                  <a:gd name="T11" fmla="*/ 6 h 2368"/>
                  <a:gd name="T12" fmla="*/ 3 w 776"/>
                  <a:gd name="T13" fmla="*/ 7 h 2368"/>
                  <a:gd name="T14" fmla="*/ 4 w 776"/>
                  <a:gd name="T15" fmla="*/ 8 h 2368"/>
                  <a:gd name="T16" fmla="*/ 4 w 776"/>
                  <a:gd name="T17" fmla="*/ 10 h 2368"/>
                  <a:gd name="T18" fmla="*/ 5 w 776"/>
                  <a:gd name="T19" fmla="*/ 10 h 2368"/>
                  <a:gd name="T20" fmla="*/ 4 w 776"/>
                  <a:gd name="T21" fmla="*/ 12 h 2368"/>
                  <a:gd name="T22" fmla="*/ 5 w 776"/>
                  <a:gd name="T23" fmla="*/ 13 h 2368"/>
                  <a:gd name="T24" fmla="*/ 5 w 776"/>
                  <a:gd name="T25" fmla="*/ 15 h 2368"/>
                  <a:gd name="T26" fmla="*/ 6 w 776"/>
                  <a:gd name="T27" fmla="*/ 17 h 2368"/>
                  <a:gd name="T28" fmla="*/ 6 w 776"/>
                  <a:gd name="T29" fmla="*/ 19 h 2368"/>
                  <a:gd name="T30" fmla="*/ 7 w 776"/>
                  <a:gd name="T31" fmla="*/ 21 h 2368"/>
                  <a:gd name="T32" fmla="*/ 6 w 776"/>
                  <a:gd name="T33" fmla="*/ 23 h 2368"/>
                  <a:gd name="T34" fmla="*/ 7 w 776"/>
                  <a:gd name="T35" fmla="*/ 26 h 2368"/>
                  <a:gd name="T36" fmla="*/ 6 w 776"/>
                  <a:gd name="T37" fmla="*/ 27 h 2368"/>
                  <a:gd name="T38" fmla="*/ 7 w 776"/>
                  <a:gd name="T39" fmla="*/ 29 h 2368"/>
                  <a:gd name="T40" fmla="*/ 7 w 776"/>
                  <a:gd name="T41" fmla="*/ 32 h 2368"/>
                  <a:gd name="T42" fmla="*/ 7 w 776"/>
                  <a:gd name="T43" fmla="*/ 35 h 2368"/>
                  <a:gd name="T44" fmla="*/ 7 w 776"/>
                  <a:gd name="T45" fmla="*/ 36 h 2368"/>
                  <a:gd name="T46" fmla="*/ 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70" name="Freeform 133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 h 2368"/>
                  <a:gd name="T2" fmla="*/ 32 w 776"/>
                  <a:gd name="T3" fmla="*/ 0 h 2368"/>
                  <a:gd name="T4" fmla="*/ 13 w 776"/>
                  <a:gd name="T5" fmla="*/ 3 h 2368"/>
                  <a:gd name="T6" fmla="*/ 44 w 776"/>
                  <a:gd name="T7" fmla="*/ 3 h 2368"/>
                  <a:gd name="T8" fmla="*/ 25 w 776"/>
                  <a:gd name="T9" fmla="*/ 6 h 2368"/>
                  <a:gd name="T10" fmla="*/ 50 w 776"/>
                  <a:gd name="T11" fmla="*/ 7 h 2368"/>
                  <a:gd name="T12" fmla="*/ 38 w 776"/>
                  <a:gd name="T13" fmla="*/ 8 h 2368"/>
                  <a:gd name="T14" fmla="*/ 63 w 776"/>
                  <a:gd name="T15" fmla="*/ 9 h 2368"/>
                  <a:gd name="T16" fmla="*/ 50 w 776"/>
                  <a:gd name="T17" fmla="*/ 11 h 2368"/>
                  <a:gd name="T18" fmla="*/ 70 w 776"/>
                  <a:gd name="T19" fmla="*/ 12 h 2368"/>
                  <a:gd name="T20" fmla="*/ 63 w 776"/>
                  <a:gd name="T21" fmla="*/ 14 h 2368"/>
                  <a:gd name="T22" fmla="*/ 76 w 776"/>
                  <a:gd name="T23" fmla="*/ 16 h 2368"/>
                  <a:gd name="T24" fmla="*/ 76 w 776"/>
                  <a:gd name="T25" fmla="*/ 17 h 2368"/>
                  <a:gd name="T26" fmla="*/ 89 w 776"/>
                  <a:gd name="T27" fmla="*/ 20 h 2368"/>
                  <a:gd name="T28" fmla="*/ 82 w 776"/>
                  <a:gd name="T29" fmla="*/ 23 h 2368"/>
                  <a:gd name="T30" fmla="*/ 95 w 776"/>
                  <a:gd name="T31" fmla="*/ 24 h 2368"/>
                  <a:gd name="T32" fmla="*/ 89 w 776"/>
                  <a:gd name="T33" fmla="*/ 27 h 2368"/>
                  <a:gd name="T34" fmla="*/ 95 w 776"/>
                  <a:gd name="T35" fmla="*/ 30 h 2368"/>
                  <a:gd name="T36" fmla="*/ 89 w 776"/>
                  <a:gd name="T37" fmla="*/ 32 h 2368"/>
                  <a:gd name="T38" fmla="*/ 101 w 776"/>
                  <a:gd name="T39" fmla="*/ 34 h 2368"/>
                  <a:gd name="T40" fmla="*/ 95 w 776"/>
                  <a:gd name="T41" fmla="*/ 37 h 2368"/>
                  <a:gd name="T42" fmla="*/ 101 w 776"/>
                  <a:gd name="T43" fmla="*/ 41 h 2368"/>
                  <a:gd name="T44" fmla="*/ 95 w 776"/>
                  <a:gd name="T45" fmla="*/ 41 h 2368"/>
                  <a:gd name="T46" fmla="*/ 10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71" name="Freeform 134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108 w 776"/>
                  <a:gd name="T3" fmla="*/ 0 h 2368"/>
                  <a:gd name="T4" fmla="*/ 44 w 776"/>
                  <a:gd name="T5" fmla="*/ 1 h 2368"/>
                  <a:gd name="T6" fmla="*/ 152 w 776"/>
                  <a:gd name="T7" fmla="*/ 1 h 2368"/>
                  <a:gd name="T8" fmla="*/ 87 w 776"/>
                  <a:gd name="T9" fmla="*/ 2 h 2368"/>
                  <a:gd name="T10" fmla="*/ 173 w 776"/>
                  <a:gd name="T11" fmla="*/ 2 h 2368"/>
                  <a:gd name="T12" fmla="*/ 130 w 776"/>
                  <a:gd name="T13" fmla="*/ 2 h 2368"/>
                  <a:gd name="T14" fmla="*/ 216 w 776"/>
                  <a:gd name="T15" fmla="*/ 3 h 2368"/>
                  <a:gd name="T16" fmla="*/ 173 w 776"/>
                  <a:gd name="T17" fmla="*/ 3 h 2368"/>
                  <a:gd name="T18" fmla="*/ 238 w 776"/>
                  <a:gd name="T19" fmla="*/ 4 h 2368"/>
                  <a:gd name="T20" fmla="*/ 216 w 776"/>
                  <a:gd name="T21" fmla="*/ 4 h 2368"/>
                  <a:gd name="T22" fmla="*/ 260 w 776"/>
                  <a:gd name="T23" fmla="*/ 5 h 2368"/>
                  <a:gd name="T24" fmla="*/ 260 w 776"/>
                  <a:gd name="T25" fmla="*/ 5 h 2368"/>
                  <a:gd name="T26" fmla="*/ 303 w 776"/>
                  <a:gd name="T27" fmla="*/ 6 h 2368"/>
                  <a:gd name="T28" fmla="*/ 281 w 776"/>
                  <a:gd name="T29" fmla="*/ 7 h 2368"/>
                  <a:gd name="T30" fmla="*/ 324 w 776"/>
                  <a:gd name="T31" fmla="*/ 7 h 2368"/>
                  <a:gd name="T32" fmla="*/ 303 w 776"/>
                  <a:gd name="T33" fmla="*/ 8 h 2368"/>
                  <a:gd name="T34" fmla="*/ 324 w 776"/>
                  <a:gd name="T35" fmla="*/ 9 h 2368"/>
                  <a:gd name="T36" fmla="*/ 303 w 776"/>
                  <a:gd name="T37" fmla="*/ 9 h 2368"/>
                  <a:gd name="T38" fmla="*/ 347 w 776"/>
                  <a:gd name="T39" fmla="*/ 10 h 2368"/>
                  <a:gd name="T40" fmla="*/ 324 w 776"/>
                  <a:gd name="T41" fmla="*/ 11 h 2368"/>
                  <a:gd name="T42" fmla="*/ 347 w 776"/>
                  <a:gd name="T43" fmla="*/ 12 h 2368"/>
                  <a:gd name="T44" fmla="*/ 324 w 776"/>
                  <a:gd name="T45" fmla="*/ 12 h 2368"/>
                  <a:gd name="T46" fmla="*/ 347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72" name="Freeform 135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 h 2368"/>
                  <a:gd name="T2" fmla="*/ 9 w 776"/>
                  <a:gd name="T3" fmla="*/ 0 h 2368"/>
                  <a:gd name="T4" fmla="*/ 4 w 776"/>
                  <a:gd name="T5" fmla="*/ 2 h 2368"/>
                  <a:gd name="T6" fmla="*/ 13 w 776"/>
                  <a:gd name="T7" fmla="*/ 2 h 2368"/>
                  <a:gd name="T8" fmla="*/ 7 w 776"/>
                  <a:gd name="T9" fmla="*/ 4 h 2368"/>
                  <a:gd name="T10" fmla="*/ 14 w 776"/>
                  <a:gd name="T11" fmla="*/ 5 h 2368"/>
                  <a:gd name="T12" fmla="*/ 11 w 776"/>
                  <a:gd name="T13" fmla="*/ 6 h 2368"/>
                  <a:gd name="T14" fmla="*/ 18 w 776"/>
                  <a:gd name="T15" fmla="*/ 7 h 2368"/>
                  <a:gd name="T16" fmla="*/ 14 w 776"/>
                  <a:gd name="T17" fmla="*/ 8 h 2368"/>
                  <a:gd name="T18" fmla="*/ 20 w 776"/>
                  <a:gd name="T19" fmla="*/ 9 h 2368"/>
                  <a:gd name="T20" fmla="*/ 18 w 776"/>
                  <a:gd name="T21" fmla="*/ 10 h 2368"/>
                  <a:gd name="T22" fmla="*/ 22 w 776"/>
                  <a:gd name="T23" fmla="*/ 11 h 2368"/>
                  <a:gd name="T24" fmla="*/ 22 w 776"/>
                  <a:gd name="T25" fmla="*/ 12 h 2368"/>
                  <a:gd name="T26" fmla="*/ 25 w 776"/>
                  <a:gd name="T27" fmla="*/ 14 h 2368"/>
                  <a:gd name="T28" fmla="*/ 23 w 776"/>
                  <a:gd name="T29" fmla="*/ 16 h 2368"/>
                  <a:gd name="T30" fmla="*/ 27 w 776"/>
                  <a:gd name="T31" fmla="*/ 18 h 2368"/>
                  <a:gd name="T32" fmla="*/ 25 w 776"/>
                  <a:gd name="T33" fmla="*/ 19 h 2368"/>
                  <a:gd name="T34" fmla="*/ 27 w 776"/>
                  <a:gd name="T35" fmla="*/ 21 h 2368"/>
                  <a:gd name="T36" fmla="*/ 25 w 776"/>
                  <a:gd name="T37" fmla="*/ 23 h 2368"/>
                  <a:gd name="T38" fmla="*/ 29 w 776"/>
                  <a:gd name="T39" fmla="*/ 25 h 2368"/>
                  <a:gd name="T40" fmla="*/ 27 w 776"/>
                  <a:gd name="T41" fmla="*/ 27 h 2368"/>
                  <a:gd name="T42" fmla="*/ 29 w 776"/>
                  <a:gd name="T43" fmla="*/ 29 h 2368"/>
                  <a:gd name="T44" fmla="*/ 27 w 776"/>
                  <a:gd name="T45" fmla="*/ 30 h 2368"/>
                  <a:gd name="T46" fmla="*/ 29 w 776"/>
                  <a:gd name="T47" fmla="*/ 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73" name="Freeform 136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7 w 776"/>
                  <a:gd name="T23" fmla="*/ 2 h 2368"/>
                  <a:gd name="T24" fmla="*/ 7 w 776"/>
                  <a:gd name="T25" fmla="*/ 3 h 2368"/>
                  <a:gd name="T26" fmla="*/ 8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8 w 776"/>
                  <a:gd name="T33" fmla="*/ 4 h 2368"/>
                  <a:gd name="T34" fmla="*/ 8 w 776"/>
                  <a:gd name="T35" fmla="*/ 4 h 2368"/>
                  <a:gd name="T36" fmla="*/ 8 w 776"/>
                  <a:gd name="T37" fmla="*/ 5 h 2368"/>
                  <a:gd name="T38" fmla="*/ 9 w 776"/>
                  <a:gd name="T39" fmla="*/ 5 h 2368"/>
                  <a:gd name="T40" fmla="*/ 8 w 776"/>
                  <a:gd name="T41" fmla="*/ 5 h 2368"/>
                  <a:gd name="T42" fmla="*/ 9 w 776"/>
                  <a:gd name="T43" fmla="*/ 6 h 2368"/>
                  <a:gd name="T44" fmla="*/ 8 w 776"/>
                  <a:gd name="T45" fmla="*/ 6 h 2368"/>
                  <a:gd name="T46" fmla="*/ 9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74" name="Freeform 137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3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7418" name="Group 138"/>
          <p:cNvGrpSpPr>
            <a:grpSpLocks/>
          </p:cNvGrpSpPr>
          <p:nvPr/>
        </p:nvGrpSpPr>
        <p:grpSpPr bwMode="auto">
          <a:xfrm>
            <a:off x="6781800" y="838200"/>
            <a:ext cx="2362200" cy="2362200"/>
            <a:chOff x="3115" y="0"/>
            <a:chExt cx="2170" cy="2486"/>
          </a:xfrm>
        </p:grpSpPr>
        <p:grpSp>
          <p:nvGrpSpPr>
            <p:cNvPr id="44713" name="Group 139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4845" name="Oval 14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46" name="Oval 14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714" name="Group 142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4843" name="Oval 143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44" name="Oval 144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715" name="Group 145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4841" name="Oval 14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42" name="Oval 14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716" name="Group 148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4717" name="Group 149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4839" name="Oval 150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840" name="Oval 151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718" name="Group 152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4741" name="Group 153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4837" name="Freeform 154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38" name="Freeform 155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42" name="Group 156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4835" name="Freeform 157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36" name="Freeform 158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43" name="Group 159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4833" name="Freeform 160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34" name="Freeform 161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44" name="Group 162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4831" name="Freeform 163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32" name="Freeform 164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45" name="Group 165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4829" name="Freeform 166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30" name="Freeform 167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46" name="Group 168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4827" name="Freeform 169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28" name="Freeform 170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47" name="Group 171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4825" name="Freeform 172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26" name="Freeform 173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48" name="Group 174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4823" name="Freeform 175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24" name="Freeform 176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49" name="Group 177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4821" name="Freeform 178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22" name="Freeform 179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0" name="Group 180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4819" name="Freeform 181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20" name="Freeform 182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1" name="Group 183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4817" name="Freeform 184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18" name="Freeform 185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2" name="Group 186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4815" name="Freeform 187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16" name="Freeform 188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3" name="Group 189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4813" name="Freeform 190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14" name="Freeform 191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4" name="Group 192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4811" name="Freeform 193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12" name="Freeform 194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5" name="Group 195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4809" name="Freeform 196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10" name="Freeform 197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6" name="Group 198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4807" name="Freeform 199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5 w 2736"/>
                      <a:gd name="T7" fmla="*/ 0 h 504"/>
                      <a:gd name="T8" fmla="*/ 15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08" name="Freeform 200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5 w 1769"/>
                      <a:gd name="T11" fmla="*/ 4 h 791"/>
                      <a:gd name="T12" fmla="*/ 5 w 1769"/>
                      <a:gd name="T13" fmla="*/ 3 h 791"/>
                      <a:gd name="T14" fmla="*/ 4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7" name="Group 201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4805" name="Freeform 202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06" name="Freeform 203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6 w 1769"/>
                      <a:gd name="T11" fmla="*/ 4 h 791"/>
                      <a:gd name="T12" fmla="*/ 5 w 1769"/>
                      <a:gd name="T13" fmla="*/ 3 h 791"/>
                      <a:gd name="T14" fmla="*/ 5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8" name="Group 204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4803" name="Freeform 205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6 w 2736"/>
                      <a:gd name="T3" fmla="*/ 13 h 504"/>
                      <a:gd name="T4" fmla="*/ 115 w 2736"/>
                      <a:gd name="T5" fmla="*/ 2 h 504"/>
                      <a:gd name="T6" fmla="*/ 178 w 2736"/>
                      <a:gd name="T7" fmla="*/ 2 h 504"/>
                      <a:gd name="T8" fmla="*/ 177 w 2736"/>
                      <a:gd name="T9" fmla="*/ 8 h 504"/>
                      <a:gd name="T10" fmla="*/ 115 w 2736"/>
                      <a:gd name="T11" fmla="*/ 8 h 504"/>
                      <a:gd name="T12" fmla="*/ 43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04" name="Freeform 206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4 h 791"/>
                      <a:gd name="T8" fmla="*/ 65 w 1769"/>
                      <a:gd name="T9" fmla="*/ 47 h 791"/>
                      <a:gd name="T10" fmla="*/ 63 w 1769"/>
                      <a:gd name="T11" fmla="*/ 62 h 791"/>
                      <a:gd name="T12" fmla="*/ 59 w 1769"/>
                      <a:gd name="T13" fmla="*/ 49 h 791"/>
                      <a:gd name="T14" fmla="*/ 52 w 1769"/>
                      <a:gd name="T15" fmla="*/ 35 h 791"/>
                      <a:gd name="T16" fmla="*/ 41 w 1769"/>
                      <a:gd name="T17" fmla="*/ 23 h 791"/>
                      <a:gd name="T18" fmla="*/ 22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59" name="Group 207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4801" name="Freeform 208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0 w 2736"/>
                      <a:gd name="T3" fmla="*/ 13 h 504"/>
                      <a:gd name="T4" fmla="*/ 104 w 2736"/>
                      <a:gd name="T5" fmla="*/ 2 h 504"/>
                      <a:gd name="T6" fmla="*/ 159 w 2736"/>
                      <a:gd name="T7" fmla="*/ 2 h 504"/>
                      <a:gd name="T8" fmla="*/ 159 w 2736"/>
                      <a:gd name="T9" fmla="*/ 8 h 504"/>
                      <a:gd name="T10" fmla="*/ 103 w 2736"/>
                      <a:gd name="T11" fmla="*/ 8 h 504"/>
                      <a:gd name="T12" fmla="*/ 38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02" name="Freeform 209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4 h 791"/>
                      <a:gd name="T4" fmla="*/ 39 w 1769"/>
                      <a:gd name="T5" fmla="*/ 15 h 791"/>
                      <a:gd name="T6" fmla="*/ 54 w 1769"/>
                      <a:gd name="T7" fmla="*/ 34 h 791"/>
                      <a:gd name="T8" fmla="*/ 59 w 1769"/>
                      <a:gd name="T9" fmla="*/ 47 h 791"/>
                      <a:gd name="T10" fmla="*/ 56 w 1769"/>
                      <a:gd name="T11" fmla="*/ 62 h 791"/>
                      <a:gd name="T12" fmla="*/ 53 w 1769"/>
                      <a:gd name="T13" fmla="*/ 49 h 791"/>
                      <a:gd name="T14" fmla="*/ 46 w 1769"/>
                      <a:gd name="T15" fmla="*/ 35 h 791"/>
                      <a:gd name="T16" fmla="*/ 37 w 1769"/>
                      <a:gd name="T17" fmla="*/ 23 h 791"/>
                      <a:gd name="T18" fmla="*/ 1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60" name="Group 210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4799" name="Freeform 211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800" name="Freeform 212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61" name="Group 213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4797" name="Freeform 214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98" name="Freeform 215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762" name="Freeform 216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1 h 504"/>
                    <a:gd name="T2" fmla="*/ 3 w 2736"/>
                    <a:gd name="T3" fmla="*/ 0 h 504"/>
                    <a:gd name="T4" fmla="*/ 6 w 2736"/>
                    <a:gd name="T5" fmla="*/ 0 h 504"/>
                    <a:gd name="T6" fmla="*/ 9 w 2736"/>
                    <a:gd name="T7" fmla="*/ 0 h 504"/>
                    <a:gd name="T8" fmla="*/ 9 w 2736"/>
                    <a:gd name="T9" fmla="*/ 0 h 504"/>
                    <a:gd name="T10" fmla="*/ 6 w 2736"/>
                    <a:gd name="T11" fmla="*/ 0 h 504"/>
                    <a:gd name="T12" fmla="*/ 2 w 2736"/>
                    <a:gd name="T13" fmla="*/ 0 h 504"/>
                    <a:gd name="T14" fmla="*/ 0 w 2736"/>
                    <a:gd name="T15" fmla="*/ 1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763" name="Freeform 217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1 w 1769"/>
                    <a:gd name="T3" fmla="*/ 0 h 791"/>
                    <a:gd name="T4" fmla="*/ 2 w 1769"/>
                    <a:gd name="T5" fmla="*/ 0 h 791"/>
                    <a:gd name="T6" fmla="*/ 3 w 1769"/>
                    <a:gd name="T7" fmla="*/ 1 h 791"/>
                    <a:gd name="T8" fmla="*/ 3 w 1769"/>
                    <a:gd name="T9" fmla="*/ 1 h 791"/>
                    <a:gd name="T10" fmla="*/ 3 w 1769"/>
                    <a:gd name="T11" fmla="*/ 1 h 791"/>
                    <a:gd name="T12" fmla="*/ 3 w 1769"/>
                    <a:gd name="T13" fmla="*/ 1 h 791"/>
                    <a:gd name="T14" fmla="*/ 3 w 1769"/>
                    <a:gd name="T15" fmla="*/ 1 h 791"/>
                    <a:gd name="T16" fmla="*/ 2 w 1769"/>
                    <a:gd name="T17" fmla="*/ 0 h 791"/>
                    <a:gd name="T18" fmla="*/ 1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764" name="Group 218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4795" name="Freeform 219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0 w 2736"/>
                      <a:gd name="T3" fmla="*/ 8 h 504"/>
                      <a:gd name="T4" fmla="*/ 104 w 2736"/>
                      <a:gd name="T5" fmla="*/ 1 h 504"/>
                      <a:gd name="T6" fmla="*/ 160 w 2736"/>
                      <a:gd name="T7" fmla="*/ 1 h 504"/>
                      <a:gd name="T8" fmla="*/ 159 w 2736"/>
                      <a:gd name="T9" fmla="*/ 5 h 504"/>
                      <a:gd name="T10" fmla="*/ 103 w 2736"/>
                      <a:gd name="T11" fmla="*/ 5 h 504"/>
                      <a:gd name="T12" fmla="*/ 38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96" name="Freeform 220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3 h 791"/>
                      <a:gd name="T4" fmla="*/ 39 w 1769"/>
                      <a:gd name="T5" fmla="*/ 10 h 791"/>
                      <a:gd name="T6" fmla="*/ 54 w 1769"/>
                      <a:gd name="T7" fmla="*/ 21 h 791"/>
                      <a:gd name="T8" fmla="*/ 59 w 1769"/>
                      <a:gd name="T9" fmla="*/ 30 h 791"/>
                      <a:gd name="T10" fmla="*/ 56 w 1769"/>
                      <a:gd name="T11" fmla="*/ 38 h 791"/>
                      <a:gd name="T12" fmla="*/ 53 w 1769"/>
                      <a:gd name="T13" fmla="*/ 31 h 791"/>
                      <a:gd name="T14" fmla="*/ 46 w 1769"/>
                      <a:gd name="T15" fmla="*/ 22 h 791"/>
                      <a:gd name="T16" fmla="*/ 37 w 1769"/>
                      <a:gd name="T17" fmla="*/ 14 h 791"/>
                      <a:gd name="T18" fmla="*/ 19 w 1769"/>
                      <a:gd name="T19" fmla="*/ 7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65" name="Group 221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4793" name="Freeform 222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65 w 2736"/>
                      <a:gd name="T3" fmla="*/ 26 h 504"/>
                      <a:gd name="T4" fmla="*/ 134 w 2736"/>
                      <a:gd name="T5" fmla="*/ 4 h 504"/>
                      <a:gd name="T6" fmla="*/ 206 w 2736"/>
                      <a:gd name="T7" fmla="*/ 4 h 504"/>
                      <a:gd name="T8" fmla="*/ 205 w 2736"/>
                      <a:gd name="T9" fmla="*/ 16 h 504"/>
                      <a:gd name="T10" fmla="*/ 133 w 2736"/>
                      <a:gd name="T11" fmla="*/ 16 h 504"/>
                      <a:gd name="T12" fmla="*/ 49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94" name="Freeform 223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1 w 1769"/>
                      <a:gd name="T3" fmla="*/ 9 h 791"/>
                      <a:gd name="T4" fmla="*/ 50 w 1769"/>
                      <a:gd name="T5" fmla="*/ 30 h 791"/>
                      <a:gd name="T6" fmla="*/ 69 w 1769"/>
                      <a:gd name="T7" fmla="*/ 66 h 791"/>
                      <a:gd name="T8" fmla="*/ 76 w 1769"/>
                      <a:gd name="T9" fmla="*/ 93 h 791"/>
                      <a:gd name="T10" fmla="*/ 73 w 1769"/>
                      <a:gd name="T11" fmla="*/ 120 h 791"/>
                      <a:gd name="T12" fmla="*/ 68 w 1769"/>
                      <a:gd name="T13" fmla="*/ 97 h 791"/>
                      <a:gd name="T14" fmla="*/ 60 w 1769"/>
                      <a:gd name="T15" fmla="*/ 70 h 791"/>
                      <a:gd name="T16" fmla="*/ 48 w 1769"/>
                      <a:gd name="T17" fmla="*/ 45 h 791"/>
                      <a:gd name="T18" fmla="*/ 25 w 1769"/>
                      <a:gd name="T19" fmla="*/ 23 h 791"/>
                      <a:gd name="T20" fmla="*/ 0 w 1769"/>
                      <a:gd name="T21" fmla="*/ 1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66" name="Group 224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4791" name="Freeform 225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7 w 2736"/>
                      <a:gd name="T3" fmla="*/ 1 h 504"/>
                      <a:gd name="T4" fmla="*/ 75 w 2736"/>
                      <a:gd name="T5" fmla="*/ 0 h 504"/>
                      <a:gd name="T6" fmla="*/ 116 w 2736"/>
                      <a:gd name="T7" fmla="*/ 0 h 504"/>
                      <a:gd name="T8" fmla="*/ 115 w 2736"/>
                      <a:gd name="T9" fmla="*/ 1 h 504"/>
                      <a:gd name="T10" fmla="*/ 75 w 2736"/>
                      <a:gd name="T11" fmla="*/ 1 h 504"/>
                      <a:gd name="T12" fmla="*/ 28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92" name="Freeform 226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2 w 1769"/>
                      <a:gd name="T3" fmla="*/ 0 h 791"/>
                      <a:gd name="T4" fmla="*/ 28 w 1769"/>
                      <a:gd name="T5" fmla="*/ 1 h 791"/>
                      <a:gd name="T6" fmla="*/ 39 w 1769"/>
                      <a:gd name="T7" fmla="*/ 2 h 791"/>
                      <a:gd name="T8" fmla="*/ 43 w 1769"/>
                      <a:gd name="T9" fmla="*/ 3 h 791"/>
                      <a:gd name="T10" fmla="*/ 41 w 1769"/>
                      <a:gd name="T11" fmla="*/ 4 h 791"/>
                      <a:gd name="T12" fmla="*/ 38 w 1769"/>
                      <a:gd name="T13" fmla="*/ 3 h 791"/>
                      <a:gd name="T14" fmla="*/ 34 w 1769"/>
                      <a:gd name="T15" fmla="*/ 2 h 791"/>
                      <a:gd name="T16" fmla="*/ 27 w 1769"/>
                      <a:gd name="T17" fmla="*/ 2 h 791"/>
                      <a:gd name="T18" fmla="*/ 14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67" name="Group 227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4789" name="Freeform 228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90" name="Freeform 229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68" name="Group 230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4787" name="Freeform 231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71 w 2736"/>
                      <a:gd name="T3" fmla="*/ 40 h 504"/>
                      <a:gd name="T4" fmla="*/ 352 w 2736"/>
                      <a:gd name="T5" fmla="*/ 6 h 504"/>
                      <a:gd name="T6" fmla="*/ 542 w 2736"/>
                      <a:gd name="T7" fmla="*/ 6 h 504"/>
                      <a:gd name="T8" fmla="*/ 539 w 2736"/>
                      <a:gd name="T9" fmla="*/ 25 h 504"/>
                      <a:gd name="T10" fmla="*/ 349 w 2736"/>
                      <a:gd name="T11" fmla="*/ 25 h 504"/>
                      <a:gd name="T12" fmla="*/ 129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88" name="Freeform 232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5 w 1769"/>
                      <a:gd name="T3" fmla="*/ 14 h 791"/>
                      <a:gd name="T4" fmla="*/ 131 w 1769"/>
                      <a:gd name="T5" fmla="*/ 48 h 791"/>
                      <a:gd name="T6" fmla="*/ 182 w 1769"/>
                      <a:gd name="T7" fmla="*/ 103 h 791"/>
                      <a:gd name="T8" fmla="*/ 199 w 1769"/>
                      <a:gd name="T9" fmla="*/ 145 h 791"/>
                      <a:gd name="T10" fmla="*/ 191 w 1769"/>
                      <a:gd name="T11" fmla="*/ 187 h 791"/>
                      <a:gd name="T12" fmla="*/ 180 w 1769"/>
                      <a:gd name="T13" fmla="*/ 151 h 791"/>
                      <a:gd name="T14" fmla="*/ 157 w 1769"/>
                      <a:gd name="T15" fmla="*/ 108 h 791"/>
                      <a:gd name="T16" fmla="*/ 126 w 1769"/>
                      <a:gd name="T17" fmla="*/ 70 h 791"/>
                      <a:gd name="T18" fmla="*/ 66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69" name="Group 233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4785" name="Freeform 234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08 h 504"/>
                      <a:gd name="T2" fmla="*/ 211 w 2736"/>
                      <a:gd name="T3" fmla="*/ 36 h 504"/>
                      <a:gd name="T4" fmla="*/ 435 w 2736"/>
                      <a:gd name="T5" fmla="*/ 5 h 504"/>
                      <a:gd name="T6" fmla="*/ 669 w 2736"/>
                      <a:gd name="T7" fmla="*/ 5 h 504"/>
                      <a:gd name="T8" fmla="*/ 665 w 2736"/>
                      <a:gd name="T9" fmla="*/ 22 h 504"/>
                      <a:gd name="T10" fmla="*/ 432 w 2736"/>
                      <a:gd name="T11" fmla="*/ 22 h 504"/>
                      <a:gd name="T12" fmla="*/ 160 w 2736"/>
                      <a:gd name="T13" fmla="*/ 62 h 504"/>
                      <a:gd name="T14" fmla="*/ 0 w 2736"/>
                      <a:gd name="T15" fmla="*/ 10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86" name="Freeform 235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8 w 1769"/>
                      <a:gd name="T3" fmla="*/ 12 h 791"/>
                      <a:gd name="T4" fmla="*/ 161 w 1769"/>
                      <a:gd name="T5" fmla="*/ 43 h 791"/>
                      <a:gd name="T6" fmla="*/ 225 w 1769"/>
                      <a:gd name="T7" fmla="*/ 92 h 791"/>
                      <a:gd name="T8" fmla="*/ 245 w 1769"/>
                      <a:gd name="T9" fmla="*/ 130 h 791"/>
                      <a:gd name="T10" fmla="*/ 236 w 1769"/>
                      <a:gd name="T11" fmla="*/ 169 h 791"/>
                      <a:gd name="T12" fmla="*/ 222 w 1769"/>
                      <a:gd name="T13" fmla="*/ 135 h 791"/>
                      <a:gd name="T14" fmla="*/ 194 w 1769"/>
                      <a:gd name="T15" fmla="*/ 97 h 791"/>
                      <a:gd name="T16" fmla="*/ 155 w 1769"/>
                      <a:gd name="T17" fmla="*/ 63 h 791"/>
                      <a:gd name="T18" fmla="*/ 81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70" name="Group 236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4783" name="Freeform 237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84" name="Freeform 238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71" name="Group 239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4781" name="Freeform 240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05 h 504"/>
                      <a:gd name="T2" fmla="*/ 189 w 2736"/>
                      <a:gd name="T3" fmla="*/ 35 h 504"/>
                      <a:gd name="T4" fmla="*/ 390 w 2736"/>
                      <a:gd name="T5" fmla="*/ 5 h 504"/>
                      <a:gd name="T6" fmla="*/ 600 w 2736"/>
                      <a:gd name="T7" fmla="*/ 5 h 504"/>
                      <a:gd name="T8" fmla="*/ 596 w 2736"/>
                      <a:gd name="T9" fmla="*/ 21 h 504"/>
                      <a:gd name="T10" fmla="*/ 387 w 2736"/>
                      <a:gd name="T11" fmla="*/ 21 h 504"/>
                      <a:gd name="T12" fmla="*/ 144 w 2736"/>
                      <a:gd name="T13" fmla="*/ 61 h 504"/>
                      <a:gd name="T14" fmla="*/ 0 w 2736"/>
                      <a:gd name="T15" fmla="*/ 10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82" name="Freeform 241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1 w 1769"/>
                      <a:gd name="T3" fmla="*/ 12 h 791"/>
                      <a:gd name="T4" fmla="*/ 145 w 1769"/>
                      <a:gd name="T5" fmla="*/ 42 h 791"/>
                      <a:gd name="T6" fmla="*/ 202 w 1769"/>
                      <a:gd name="T7" fmla="*/ 90 h 791"/>
                      <a:gd name="T8" fmla="*/ 220 w 1769"/>
                      <a:gd name="T9" fmla="*/ 127 h 791"/>
                      <a:gd name="T10" fmla="*/ 212 w 1769"/>
                      <a:gd name="T11" fmla="*/ 164 h 791"/>
                      <a:gd name="T12" fmla="*/ 199 w 1769"/>
                      <a:gd name="T13" fmla="*/ 132 h 791"/>
                      <a:gd name="T14" fmla="*/ 174 w 1769"/>
                      <a:gd name="T15" fmla="*/ 94 h 791"/>
                      <a:gd name="T16" fmla="*/ 139 w 1769"/>
                      <a:gd name="T17" fmla="*/ 62 h 791"/>
                      <a:gd name="T18" fmla="*/ 73 w 1769"/>
                      <a:gd name="T19" fmla="*/ 31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72" name="Group 242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4779" name="Freeform 243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73 w 2736"/>
                      <a:gd name="T3" fmla="*/ 20 h 504"/>
                      <a:gd name="T4" fmla="*/ 356 w 2736"/>
                      <a:gd name="T5" fmla="*/ 3 h 504"/>
                      <a:gd name="T6" fmla="*/ 548 w 2736"/>
                      <a:gd name="T7" fmla="*/ 3 h 504"/>
                      <a:gd name="T8" fmla="*/ 545 w 2736"/>
                      <a:gd name="T9" fmla="*/ 12 h 504"/>
                      <a:gd name="T10" fmla="*/ 353 w 2736"/>
                      <a:gd name="T11" fmla="*/ 12 h 504"/>
                      <a:gd name="T12" fmla="*/ 131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80" name="Freeform 244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6 w 1769"/>
                      <a:gd name="T3" fmla="*/ 6 h 791"/>
                      <a:gd name="T4" fmla="*/ 133 w 1769"/>
                      <a:gd name="T5" fmla="*/ 23 h 791"/>
                      <a:gd name="T6" fmla="*/ 185 w 1769"/>
                      <a:gd name="T7" fmla="*/ 50 h 791"/>
                      <a:gd name="T8" fmla="*/ 201 w 1769"/>
                      <a:gd name="T9" fmla="*/ 71 h 791"/>
                      <a:gd name="T10" fmla="*/ 193 w 1769"/>
                      <a:gd name="T11" fmla="*/ 91 h 791"/>
                      <a:gd name="T12" fmla="*/ 182 w 1769"/>
                      <a:gd name="T13" fmla="*/ 73 h 791"/>
                      <a:gd name="T14" fmla="*/ 159 w 1769"/>
                      <a:gd name="T15" fmla="*/ 53 h 791"/>
                      <a:gd name="T16" fmla="*/ 127 w 1769"/>
                      <a:gd name="T17" fmla="*/ 34 h 791"/>
                      <a:gd name="T18" fmla="*/ 67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73" name="Group 245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4777" name="Freeform 246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34 w 2736"/>
                      <a:gd name="T3" fmla="*/ 20 h 504"/>
                      <a:gd name="T4" fmla="*/ 276 w 2736"/>
                      <a:gd name="T5" fmla="*/ 3 h 504"/>
                      <a:gd name="T6" fmla="*/ 425 w 2736"/>
                      <a:gd name="T7" fmla="*/ 3 h 504"/>
                      <a:gd name="T8" fmla="*/ 423 w 2736"/>
                      <a:gd name="T9" fmla="*/ 12 h 504"/>
                      <a:gd name="T10" fmla="*/ 274 w 2736"/>
                      <a:gd name="T11" fmla="*/ 12 h 504"/>
                      <a:gd name="T12" fmla="*/ 102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78" name="Freeform 247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43 w 1769"/>
                      <a:gd name="T3" fmla="*/ 6 h 791"/>
                      <a:gd name="T4" fmla="*/ 103 w 1769"/>
                      <a:gd name="T5" fmla="*/ 23 h 791"/>
                      <a:gd name="T6" fmla="*/ 143 w 1769"/>
                      <a:gd name="T7" fmla="*/ 50 h 791"/>
                      <a:gd name="T8" fmla="*/ 156 w 1769"/>
                      <a:gd name="T9" fmla="*/ 71 h 791"/>
                      <a:gd name="T10" fmla="*/ 150 w 1769"/>
                      <a:gd name="T11" fmla="*/ 91 h 791"/>
                      <a:gd name="T12" fmla="*/ 142 w 1769"/>
                      <a:gd name="T13" fmla="*/ 73 h 791"/>
                      <a:gd name="T14" fmla="*/ 124 w 1769"/>
                      <a:gd name="T15" fmla="*/ 53 h 791"/>
                      <a:gd name="T16" fmla="*/ 99 w 1769"/>
                      <a:gd name="T17" fmla="*/ 34 h 791"/>
                      <a:gd name="T18" fmla="*/ 52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774" name="Group 248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4775" name="Freeform 249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26 h 504"/>
                      <a:gd name="T2" fmla="*/ 125 w 2736"/>
                      <a:gd name="T3" fmla="*/ 9 h 504"/>
                      <a:gd name="T4" fmla="*/ 257 w 2736"/>
                      <a:gd name="T5" fmla="*/ 1 h 504"/>
                      <a:gd name="T6" fmla="*/ 397 w 2736"/>
                      <a:gd name="T7" fmla="*/ 1 h 504"/>
                      <a:gd name="T8" fmla="*/ 394 w 2736"/>
                      <a:gd name="T9" fmla="*/ 5 h 504"/>
                      <a:gd name="T10" fmla="*/ 255 w 2736"/>
                      <a:gd name="T11" fmla="*/ 5 h 504"/>
                      <a:gd name="T12" fmla="*/ 95 w 2736"/>
                      <a:gd name="T13" fmla="*/ 15 h 504"/>
                      <a:gd name="T14" fmla="*/ 0 w 2736"/>
                      <a:gd name="T15" fmla="*/ 2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76" name="Freeform 250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3 h 791"/>
                      <a:gd name="T4" fmla="*/ 96 w 1769"/>
                      <a:gd name="T5" fmla="*/ 10 h 791"/>
                      <a:gd name="T6" fmla="*/ 133 w 1769"/>
                      <a:gd name="T7" fmla="*/ 22 h 791"/>
                      <a:gd name="T8" fmla="*/ 145 w 1769"/>
                      <a:gd name="T9" fmla="*/ 32 h 791"/>
                      <a:gd name="T10" fmla="*/ 140 w 1769"/>
                      <a:gd name="T11" fmla="*/ 41 h 791"/>
                      <a:gd name="T12" fmla="*/ 132 w 1769"/>
                      <a:gd name="T13" fmla="*/ 33 h 791"/>
                      <a:gd name="T14" fmla="*/ 115 w 1769"/>
                      <a:gd name="T15" fmla="*/ 23 h 791"/>
                      <a:gd name="T16" fmla="*/ 92 w 1769"/>
                      <a:gd name="T17" fmla="*/ 15 h 791"/>
                      <a:gd name="T18" fmla="*/ 48 w 1769"/>
                      <a:gd name="T19" fmla="*/ 8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719" name="Freeform 251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2 w 776"/>
                  <a:gd name="T39" fmla="*/ 27 h 2368"/>
                  <a:gd name="T40" fmla="*/ 11 w 776"/>
                  <a:gd name="T41" fmla="*/ 29 h 2368"/>
                  <a:gd name="T42" fmla="*/ 12 w 776"/>
                  <a:gd name="T43" fmla="*/ 32 h 2368"/>
                  <a:gd name="T44" fmla="*/ 11 w 776"/>
                  <a:gd name="T45" fmla="*/ 33 h 2368"/>
                  <a:gd name="T46" fmla="*/ 12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0" name="Arc 252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1" name="Arc 253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2" name="Arc 254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3" name="Arc 255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4" name="Arc 256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5" name="Arc 257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6" name="Arc 258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7" name="Arc 259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8" name="Freeform 260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 h 2368"/>
                  <a:gd name="T2" fmla="*/ 3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1 w 776"/>
                  <a:gd name="T39" fmla="*/ 27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3 h 2368"/>
                  <a:gd name="T46" fmla="*/ 11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9" name="Freeform 261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2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0" name="Arc 262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1" name="Arc 263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2" name="Arc 264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3" name="Freeform 265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 h 2368"/>
                  <a:gd name="T2" fmla="*/ 39 w 776"/>
                  <a:gd name="T3" fmla="*/ 0 h 2368"/>
                  <a:gd name="T4" fmla="*/ 16 w 776"/>
                  <a:gd name="T5" fmla="*/ 3 h 2368"/>
                  <a:gd name="T6" fmla="*/ 55 w 776"/>
                  <a:gd name="T7" fmla="*/ 3 h 2368"/>
                  <a:gd name="T8" fmla="*/ 32 w 776"/>
                  <a:gd name="T9" fmla="*/ 5 h 2368"/>
                  <a:gd name="T10" fmla="*/ 63 w 776"/>
                  <a:gd name="T11" fmla="*/ 6 h 2368"/>
                  <a:gd name="T12" fmla="*/ 48 w 776"/>
                  <a:gd name="T13" fmla="*/ 7 h 2368"/>
                  <a:gd name="T14" fmla="*/ 79 w 776"/>
                  <a:gd name="T15" fmla="*/ 8 h 2368"/>
                  <a:gd name="T16" fmla="*/ 63 w 776"/>
                  <a:gd name="T17" fmla="*/ 10 h 2368"/>
                  <a:gd name="T18" fmla="*/ 87 w 776"/>
                  <a:gd name="T19" fmla="*/ 10 h 2368"/>
                  <a:gd name="T20" fmla="*/ 79 w 776"/>
                  <a:gd name="T21" fmla="*/ 12 h 2368"/>
                  <a:gd name="T22" fmla="*/ 95 w 776"/>
                  <a:gd name="T23" fmla="*/ 13 h 2368"/>
                  <a:gd name="T24" fmla="*/ 95 w 776"/>
                  <a:gd name="T25" fmla="*/ 15 h 2368"/>
                  <a:gd name="T26" fmla="*/ 111 w 776"/>
                  <a:gd name="T27" fmla="*/ 17 h 2368"/>
                  <a:gd name="T28" fmla="*/ 102 w 776"/>
                  <a:gd name="T29" fmla="*/ 19 h 2368"/>
                  <a:gd name="T30" fmla="*/ 118 w 776"/>
                  <a:gd name="T31" fmla="*/ 21 h 2368"/>
                  <a:gd name="T32" fmla="*/ 111 w 776"/>
                  <a:gd name="T33" fmla="*/ 23 h 2368"/>
                  <a:gd name="T34" fmla="*/ 118 w 776"/>
                  <a:gd name="T35" fmla="*/ 26 h 2368"/>
                  <a:gd name="T36" fmla="*/ 111 w 776"/>
                  <a:gd name="T37" fmla="*/ 27 h 2368"/>
                  <a:gd name="T38" fmla="*/ 127 w 776"/>
                  <a:gd name="T39" fmla="*/ 29 h 2368"/>
                  <a:gd name="T40" fmla="*/ 118 w 776"/>
                  <a:gd name="T41" fmla="*/ 32 h 2368"/>
                  <a:gd name="T42" fmla="*/ 127 w 776"/>
                  <a:gd name="T43" fmla="*/ 35 h 2368"/>
                  <a:gd name="T44" fmla="*/ 118 w 776"/>
                  <a:gd name="T45" fmla="*/ 36 h 2368"/>
                  <a:gd name="T46" fmla="*/ 12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4" name="Freeform 266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 h 2368"/>
                  <a:gd name="T2" fmla="*/ 11 w 776"/>
                  <a:gd name="T3" fmla="*/ 0 h 2368"/>
                  <a:gd name="T4" fmla="*/ 4 w 776"/>
                  <a:gd name="T5" fmla="*/ 3 h 2368"/>
                  <a:gd name="T6" fmla="*/ 15 w 776"/>
                  <a:gd name="T7" fmla="*/ 3 h 2368"/>
                  <a:gd name="T8" fmla="*/ 8 w 776"/>
                  <a:gd name="T9" fmla="*/ 5 h 2368"/>
                  <a:gd name="T10" fmla="*/ 17 w 776"/>
                  <a:gd name="T11" fmla="*/ 6 h 2368"/>
                  <a:gd name="T12" fmla="*/ 13 w 776"/>
                  <a:gd name="T13" fmla="*/ 7 h 2368"/>
                  <a:gd name="T14" fmla="*/ 21 w 776"/>
                  <a:gd name="T15" fmla="*/ 8 h 2368"/>
                  <a:gd name="T16" fmla="*/ 17 w 776"/>
                  <a:gd name="T17" fmla="*/ 10 h 2368"/>
                  <a:gd name="T18" fmla="*/ 23 w 776"/>
                  <a:gd name="T19" fmla="*/ 10 h 2368"/>
                  <a:gd name="T20" fmla="*/ 21 w 776"/>
                  <a:gd name="T21" fmla="*/ 12 h 2368"/>
                  <a:gd name="T22" fmla="*/ 25 w 776"/>
                  <a:gd name="T23" fmla="*/ 13 h 2368"/>
                  <a:gd name="T24" fmla="*/ 25 w 776"/>
                  <a:gd name="T25" fmla="*/ 15 h 2368"/>
                  <a:gd name="T26" fmla="*/ 29 w 776"/>
                  <a:gd name="T27" fmla="*/ 17 h 2368"/>
                  <a:gd name="T28" fmla="*/ 27 w 776"/>
                  <a:gd name="T29" fmla="*/ 20 h 2368"/>
                  <a:gd name="T30" fmla="*/ 31 w 776"/>
                  <a:gd name="T31" fmla="*/ 21 h 2368"/>
                  <a:gd name="T32" fmla="*/ 29 w 776"/>
                  <a:gd name="T33" fmla="*/ 23 h 2368"/>
                  <a:gd name="T34" fmla="*/ 31 w 776"/>
                  <a:gd name="T35" fmla="*/ 26 h 2368"/>
                  <a:gd name="T36" fmla="*/ 29 w 776"/>
                  <a:gd name="T37" fmla="*/ 27 h 2368"/>
                  <a:gd name="T38" fmla="*/ 33 w 776"/>
                  <a:gd name="T39" fmla="*/ 30 h 2368"/>
                  <a:gd name="T40" fmla="*/ 31 w 776"/>
                  <a:gd name="T41" fmla="*/ 32 h 2368"/>
                  <a:gd name="T42" fmla="*/ 33 w 776"/>
                  <a:gd name="T43" fmla="*/ 35 h 2368"/>
                  <a:gd name="T44" fmla="*/ 31 w 776"/>
                  <a:gd name="T45" fmla="*/ 36 h 2368"/>
                  <a:gd name="T46" fmla="*/ 33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5" name="Freeform 267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 h 2368"/>
                  <a:gd name="T2" fmla="*/ 2 w 776"/>
                  <a:gd name="T3" fmla="*/ 0 h 2368"/>
                  <a:gd name="T4" fmla="*/ 1 w 776"/>
                  <a:gd name="T5" fmla="*/ 3 h 2368"/>
                  <a:gd name="T6" fmla="*/ 3 w 776"/>
                  <a:gd name="T7" fmla="*/ 3 h 2368"/>
                  <a:gd name="T8" fmla="*/ 2 w 776"/>
                  <a:gd name="T9" fmla="*/ 5 h 2368"/>
                  <a:gd name="T10" fmla="*/ 4 w 776"/>
                  <a:gd name="T11" fmla="*/ 6 h 2368"/>
                  <a:gd name="T12" fmla="*/ 3 w 776"/>
                  <a:gd name="T13" fmla="*/ 7 h 2368"/>
                  <a:gd name="T14" fmla="*/ 4 w 776"/>
                  <a:gd name="T15" fmla="*/ 8 h 2368"/>
                  <a:gd name="T16" fmla="*/ 4 w 776"/>
                  <a:gd name="T17" fmla="*/ 10 h 2368"/>
                  <a:gd name="T18" fmla="*/ 5 w 776"/>
                  <a:gd name="T19" fmla="*/ 10 h 2368"/>
                  <a:gd name="T20" fmla="*/ 4 w 776"/>
                  <a:gd name="T21" fmla="*/ 12 h 2368"/>
                  <a:gd name="T22" fmla="*/ 5 w 776"/>
                  <a:gd name="T23" fmla="*/ 13 h 2368"/>
                  <a:gd name="T24" fmla="*/ 5 w 776"/>
                  <a:gd name="T25" fmla="*/ 15 h 2368"/>
                  <a:gd name="T26" fmla="*/ 6 w 776"/>
                  <a:gd name="T27" fmla="*/ 17 h 2368"/>
                  <a:gd name="T28" fmla="*/ 6 w 776"/>
                  <a:gd name="T29" fmla="*/ 19 h 2368"/>
                  <a:gd name="T30" fmla="*/ 7 w 776"/>
                  <a:gd name="T31" fmla="*/ 21 h 2368"/>
                  <a:gd name="T32" fmla="*/ 6 w 776"/>
                  <a:gd name="T33" fmla="*/ 23 h 2368"/>
                  <a:gd name="T34" fmla="*/ 7 w 776"/>
                  <a:gd name="T35" fmla="*/ 26 h 2368"/>
                  <a:gd name="T36" fmla="*/ 6 w 776"/>
                  <a:gd name="T37" fmla="*/ 27 h 2368"/>
                  <a:gd name="T38" fmla="*/ 7 w 776"/>
                  <a:gd name="T39" fmla="*/ 29 h 2368"/>
                  <a:gd name="T40" fmla="*/ 7 w 776"/>
                  <a:gd name="T41" fmla="*/ 32 h 2368"/>
                  <a:gd name="T42" fmla="*/ 7 w 776"/>
                  <a:gd name="T43" fmla="*/ 35 h 2368"/>
                  <a:gd name="T44" fmla="*/ 7 w 776"/>
                  <a:gd name="T45" fmla="*/ 36 h 2368"/>
                  <a:gd name="T46" fmla="*/ 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6" name="Freeform 268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 h 2368"/>
                  <a:gd name="T2" fmla="*/ 32 w 776"/>
                  <a:gd name="T3" fmla="*/ 0 h 2368"/>
                  <a:gd name="T4" fmla="*/ 13 w 776"/>
                  <a:gd name="T5" fmla="*/ 3 h 2368"/>
                  <a:gd name="T6" fmla="*/ 44 w 776"/>
                  <a:gd name="T7" fmla="*/ 3 h 2368"/>
                  <a:gd name="T8" fmla="*/ 25 w 776"/>
                  <a:gd name="T9" fmla="*/ 6 h 2368"/>
                  <a:gd name="T10" fmla="*/ 50 w 776"/>
                  <a:gd name="T11" fmla="*/ 7 h 2368"/>
                  <a:gd name="T12" fmla="*/ 38 w 776"/>
                  <a:gd name="T13" fmla="*/ 8 h 2368"/>
                  <a:gd name="T14" fmla="*/ 63 w 776"/>
                  <a:gd name="T15" fmla="*/ 9 h 2368"/>
                  <a:gd name="T16" fmla="*/ 50 w 776"/>
                  <a:gd name="T17" fmla="*/ 11 h 2368"/>
                  <a:gd name="T18" fmla="*/ 70 w 776"/>
                  <a:gd name="T19" fmla="*/ 12 h 2368"/>
                  <a:gd name="T20" fmla="*/ 63 w 776"/>
                  <a:gd name="T21" fmla="*/ 14 h 2368"/>
                  <a:gd name="T22" fmla="*/ 76 w 776"/>
                  <a:gd name="T23" fmla="*/ 16 h 2368"/>
                  <a:gd name="T24" fmla="*/ 76 w 776"/>
                  <a:gd name="T25" fmla="*/ 17 h 2368"/>
                  <a:gd name="T26" fmla="*/ 89 w 776"/>
                  <a:gd name="T27" fmla="*/ 20 h 2368"/>
                  <a:gd name="T28" fmla="*/ 82 w 776"/>
                  <a:gd name="T29" fmla="*/ 23 h 2368"/>
                  <a:gd name="T30" fmla="*/ 95 w 776"/>
                  <a:gd name="T31" fmla="*/ 24 h 2368"/>
                  <a:gd name="T32" fmla="*/ 89 w 776"/>
                  <a:gd name="T33" fmla="*/ 27 h 2368"/>
                  <a:gd name="T34" fmla="*/ 95 w 776"/>
                  <a:gd name="T35" fmla="*/ 30 h 2368"/>
                  <a:gd name="T36" fmla="*/ 89 w 776"/>
                  <a:gd name="T37" fmla="*/ 32 h 2368"/>
                  <a:gd name="T38" fmla="*/ 101 w 776"/>
                  <a:gd name="T39" fmla="*/ 34 h 2368"/>
                  <a:gd name="T40" fmla="*/ 95 w 776"/>
                  <a:gd name="T41" fmla="*/ 37 h 2368"/>
                  <a:gd name="T42" fmla="*/ 101 w 776"/>
                  <a:gd name="T43" fmla="*/ 41 h 2368"/>
                  <a:gd name="T44" fmla="*/ 95 w 776"/>
                  <a:gd name="T45" fmla="*/ 41 h 2368"/>
                  <a:gd name="T46" fmla="*/ 10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7" name="Freeform 269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108 w 776"/>
                  <a:gd name="T3" fmla="*/ 0 h 2368"/>
                  <a:gd name="T4" fmla="*/ 44 w 776"/>
                  <a:gd name="T5" fmla="*/ 1 h 2368"/>
                  <a:gd name="T6" fmla="*/ 152 w 776"/>
                  <a:gd name="T7" fmla="*/ 1 h 2368"/>
                  <a:gd name="T8" fmla="*/ 87 w 776"/>
                  <a:gd name="T9" fmla="*/ 2 h 2368"/>
                  <a:gd name="T10" fmla="*/ 173 w 776"/>
                  <a:gd name="T11" fmla="*/ 2 h 2368"/>
                  <a:gd name="T12" fmla="*/ 130 w 776"/>
                  <a:gd name="T13" fmla="*/ 2 h 2368"/>
                  <a:gd name="T14" fmla="*/ 216 w 776"/>
                  <a:gd name="T15" fmla="*/ 3 h 2368"/>
                  <a:gd name="T16" fmla="*/ 173 w 776"/>
                  <a:gd name="T17" fmla="*/ 3 h 2368"/>
                  <a:gd name="T18" fmla="*/ 238 w 776"/>
                  <a:gd name="T19" fmla="*/ 4 h 2368"/>
                  <a:gd name="T20" fmla="*/ 216 w 776"/>
                  <a:gd name="T21" fmla="*/ 4 h 2368"/>
                  <a:gd name="T22" fmla="*/ 260 w 776"/>
                  <a:gd name="T23" fmla="*/ 5 h 2368"/>
                  <a:gd name="T24" fmla="*/ 260 w 776"/>
                  <a:gd name="T25" fmla="*/ 5 h 2368"/>
                  <a:gd name="T26" fmla="*/ 303 w 776"/>
                  <a:gd name="T27" fmla="*/ 6 h 2368"/>
                  <a:gd name="T28" fmla="*/ 281 w 776"/>
                  <a:gd name="T29" fmla="*/ 7 h 2368"/>
                  <a:gd name="T30" fmla="*/ 324 w 776"/>
                  <a:gd name="T31" fmla="*/ 7 h 2368"/>
                  <a:gd name="T32" fmla="*/ 303 w 776"/>
                  <a:gd name="T33" fmla="*/ 8 h 2368"/>
                  <a:gd name="T34" fmla="*/ 324 w 776"/>
                  <a:gd name="T35" fmla="*/ 9 h 2368"/>
                  <a:gd name="T36" fmla="*/ 303 w 776"/>
                  <a:gd name="T37" fmla="*/ 9 h 2368"/>
                  <a:gd name="T38" fmla="*/ 347 w 776"/>
                  <a:gd name="T39" fmla="*/ 10 h 2368"/>
                  <a:gd name="T40" fmla="*/ 324 w 776"/>
                  <a:gd name="T41" fmla="*/ 11 h 2368"/>
                  <a:gd name="T42" fmla="*/ 347 w 776"/>
                  <a:gd name="T43" fmla="*/ 12 h 2368"/>
                  <a:gd name="T44" fmla="*/ 324 w 776"/>
                  <a:gd name="T45" fmla="*/ 12 h 2368"/>
                  <a:gd name="T46" fmla="*/ 347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8" name="Freeform 270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 h 2368"/>
                  <a:gd name="T2" fmla="*/ 9 w 776"/>
                  <a:gd name="T3" fmla="*/ 0 h 2368"/>
                  <a:gd name="T4" fmla="*/ 4 w 776"/>
                  <a:gd name="T5" fmla="*/ 2 h 2368"/>
                  <a:gd name="T6" fmla="*/ 13 w 776"/>
                  <a:gd name="T7" fmla="*/ 2 h 2368"/>
                  <a:gd name="T8" fmla="*/ 7 w 776"/>
                  <a:gd name="T9" fmla="*/ 4 h 2368"/>
                  <a:gd name="T10" fmla="*/ 14 w 776"/>
                  <a:gd name="T11" fmla="*/ 5 h 2368"/>
                  <a:gd name="T12" fmla="*/ 11 w 776"/>
                  <a:gd name="T13" fmla="*/ 6 h 2368"/>
                  <a:gd name="T14" fmla="*/ 18 w 776"/>
                  <a:gd name="T15" fmla="*/ 7 h 2368"/>
                  <a:gd name="T16" fmla="*/ 14 w 776"/>
                  <a:gd name="T17" fmla="*/ 8 h 2368"/>
                  <a:gd name="T18" fmla="*/ 20 w 776"/>
                  <a:gd name="T19" fmla="*/ 9 h 2368"/>
                  <a:gd name="T20" fmla="*/ 18 w 776"/>
                  <a:gd name="T21" fmla="*/ 10 h 2368"/>
                  <a:gd name="T22" fmla="*/ 22 w 776"/>
                  <a:gd name="T23" fmla="*/ 11 h 2368"/>
                  <a:gd name="T24" fmla="*/ 22 w 776"/>
                  <a:gd name="T25" fmla="*/ 12 h 2368"/>
                  <a:gd name="T26" fmla="*/ 25 w 776"/>
                  <a:gd name="T27" fmla="*/ 14 h 2368"/>
                  <a:gd name="T28" fmla="*/ 23 w 776"/>
                  <a:gd name="T29" fmla="*/ 16 h 2368"/>
                  <a:gd name="T30" fmla="*/ 27 w 776"/>
                  <a:gd name="T31" fmla="*/ 18 h 2368"/>
                  <a:gd name="T32" fmla="*/ 25 w 776"/>
                  <a:gd name="T33" fmla="*/ 19 h 2368"/>
                  <a:gd name="T34" fmla="*/ 27 w 776"/>
                  <a:gd name="T35" fmla="*/ 21 h 2368"/>
                  <a:gd name="T36" fmla="*/ 25 w 776"/>
                  <a:gd name="T37" fmla="*/ 23 h 2368"/>
                  <a:gd name="T38" fmla="*/ 29 w 776"/>
                  <a:gd name="T39" fmla="*/ 25 h 2368"/>
                  <a:gd name="T40" fmla="*/ 27 w 776"/>
                  <a:gd name="T41" fmla="*/ 27 h 2368"/>
                  <a:gd name="T42" fmla="*/ 29 w 776"/>
                  <a:gd name="T43" fmla="*/ 29 h 2368"/>
                  <a:gd name="T44" fmla="*/ 27 w 776"/>
                  <a:gd name="T45" fmla="*/ 30 h 2368"/>
                  <a:gd name="T46" fmla="*/ 29 w 776"/>
                  <a:gd name="T47" fmla="*/ 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9" name="Freeform 271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7 w 776"/>
                  <a:gd name="T23" fmla="*/ 2 h 2368"/>
                  <a:gd name="T24" fmla="*/ 7 w 776"/>
                  <a:gd name="T25" fmla="*/ 3 h 2368"/>
                  <a:gd name="T26" fmla="*/ 8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8 w 776"/>
                  <a:gd name="T33" fmla="*/ 4 h 2368"/>
                  <a:gd name="T34" fmla="*/ 8 w 776"/>
                  <a:gd name="T35" fmla="*/ 4 h 2368"/>
                  <a:gd name="T36" fmla="*/ 8 w 776"/>
                  <a:gd name="T37" fmla="*/ 5 h 2368"/>
                  <a:gd name="T38" fmla="*/ 9 w 776"/>
                  <a:gd name="T39" fmla="*/ 5 h 2368"/>
                  <a:gd name="T40" fmla="*/ 8 w 776"/>
                  <a:gd name="T41" fmla="*/ 5 h 2368"/>
                  <a:gd name="T42" fmla="*/ 9 w 776"/>
                  <a:gd name="T43" fmla="*/ 6 h 2368"/>
                  <a:gd name="T44" fmla="*/ 8 w 776"/>
                  <a:gd name="T45" fmla="*/ 6 h 2368"/>
                  <a:gd name="T46" fmla="*/ 9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40" name="Freeform 272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3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7553" name="Group 273"/>
          <p:cNvGrpSpPr>
            <a:grpSpLocks/>
          </p:cNvGrpSpPr>
          <p:nvPr/>
        </p:nvGrpSpPr>
        <p:grpSpPr bwMode="auto">
          <a:xfrm>
            <a:off x="228600" y="3352800"/>
            <a:ext cx="2209800" cy="2667000"/>
            <a:chOff x="3115" y="0"/>
            <a:chExt cx="2170" cy="2486"/>
          </a:xfrm>
        </p:grpSpPr>
        <p:grpSp>
          <p:nvGrpSpPr>
            <p:cNvPr id="44579" name="Group 274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4711" name="Oval 275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12" name="Oval 276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580" name="Group 277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4709" name="Oval 27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10" name="Oval 27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581" name="Group 280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4707" name="Oval 28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08" name="Oval 28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582" name="Group 283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4583" name="Group 284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4705" name="Oval 285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706" name="Oval 286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584" name="Group 287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4607" name="Group 288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4703" name="Freeform 289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04" name="Freeform 290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08" name="Group 291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4701" name="Freeform 292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02" name="Freeform 293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09" name="Group 294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4699" name="Freeform 295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700" name="Freeform 296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0" name="Group 297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4697" name="Freeform 298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98" name="Freeform 299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1" name="Group 300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4695" name="Freeform 301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96" name="Freeform 302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2" name="Group 303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4693" name="Freeform 304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94" name="Freeform 305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3" name="Group 306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4691" name="Freeform 307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92" name="Freeform 308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4" name="Group 309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4689" name="Freeform 310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90" name="Freeform 311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5" name="Group 312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4687" name="Freeform 313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88" name="Freeform 314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6" name="Group 315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4685" name="Freeform 316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86" name="Freeform 317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7" name="Group 318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4683" name="Freeform 319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84" name="Freeform 320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8" name="Group 321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4681" name="Freeform 322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82" name="Freeform 323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19" name="Group 324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4679" name="Freeform 325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80" name="Freeform 326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20" name="Group 327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4677" name="Freeform 328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78" name="Freeform 329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21" name="Group 330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4675" name="Freeform 331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76" name="Freeform 332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22" name="Group 333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4673" name="Freeform 334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5 w 2736"/>
                      <a:gd name="T7" fmla="*/ 0 h 504"/>
                      <a:gd name="T8" fmla="*/ 15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74" name="Freeform 335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5 w 1769"/>
                      <a:gd name="T11" fmla="*/ 4 h 791"/>
                      <a:gd name="T12" fmla="*/ 5 w 1769"/>
                      <a:gd name="T13" fmla="*/ 3 h 791"/>
                      <a:gd name="T14" fmla="*/ 4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23" name="Group 336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4671" name="Freeform 337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72" name="Freeform 338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6 w 1769"/>
                      <a:gd name="T11" fmla="*/ 4 h 791"/>
                      <a:gd name="T12" fmla="*/ 5 w 1769"/>
                      <a:gd name="T13" fmla="*/ 3 h 791"/>
                      <a:gd name="T14" fmla="*/ 5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24" name="Group 339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4669" name="Freeform 340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6 w 2736"/>
                      <a:gd name="T3" fmla="*/ 13 h 504"/>
                      <a:gd name="T4" fmla="*/ 115 w 2736"/>
                      <a:gd name="T5" fmla="*/ 2 h 504"/>
                      <a:gd name="T6" fmla="*/ 178 w 2736"/>
                      <a:gd name="T7" fmla="*/ 2 h 504"/>
                      <a:gd name="T8" fmla="*/ 177 w 2736"/>
                      <a:gd name="T9" fmla="*/ 8 h 504"/>
                      <a:gd name="T10" fmla="*/ 115 w 2736"/>
                      <a:gd name="T11" fmla="*/ 8 h 504"/>
                      <a:gd name="T12" fmla="*/ 43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70" name="Freeform 341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4 h 791"/>
                      <a:gd name="T8" fmla="*/ 65 w 1769"/>
                      <a:gd name="T9" fmla="*/ 47 h 791"/>
                      <a:gd name="T10" fmla="*/ 63 w 1769"/>
                      <a:gd name="T11" fmla="*/ 62 h 791"/>
                      <a:gd name="T12" fmla="*/ 59 w 1769"/>
                      <a:gd name="T13" fmla="*/ 49 h 791"/>
                      <a:gd name="T14" fmla="*/ 52 w 1769"/>
                      <a:gd name="T15" fmla="*/ 35 h 791"/>
                      <a:gd name="T16" fmla="*/ 41 w 1769"/>
                      <a:gd name="T17" fmla="*/ 23 h 791"/>
                      <a:gd name="T18" fmla="*/ 22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25" name="Group 342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4667" name="Freeform 343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0 w 2736"/>
                      <a:gd name="T3" fmla="*/ 13 h 504"/>
                      <a:gd name="T4" fmla="*/ 104 w 2736"/>
                      <a:gd name="T5" fmla="*/ 2 h 504"/>
                      <a:gd name="T6" fmla="*/ 159 w 2736"/>
                      <a:gd name="T7" fmla="*/ 2 h 504"/>
                      <a:gd name="T8" fmla="*/ 159 w 2736"/>
                      <a:gd name="T9" fmla="*/ 8 h 504"/>
                      <a:gd name="T10" fmla="*/ 103 w 2736"/>
                      <a:gd name="T11" fmla="*/ 8 h 504"/>
                      <a:gd name="T12" fmla="*/ 38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68" name="Freeform 344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4 h 791"/>
                      <a:gd name="T4" fmla="*/ 39 w 1769"/>
                      <a:gd name="T5" fmla="*/ 15 h 791"/>
                      <a:gd name="T6" fmla="*/ 54 w 1769"/>
                      <a:gd name="T7" fmla="*/ 34 h 791"/>
                      <a:gd name="T8" fmla="*/ 59 w 1769"/>
                      <a:gd name="T9" fmla="*/ 47 h 791"/>
                      <a:gd name="T10" fmla="*/ 56 w 1769"/>
                      <a:gd name="T11" fmla="*/ 62 h 791"/>
                      <a:gd name="T12" fmla="*/ 53 w 1769"/>
                      <a:gd name="T13" fmla="*/ 49 h 791"/>
                      <a:gd name="T14" fmla="*/ 46 w 1769"/>
                      <a:gd name="T15" fmla="*/ 35 h 791"/>
                      <a:gd name="T16" fmla="*/ 37 w 1769"/>
                      <a:gd name="T17" fmla="*/ 23 h 791"/>
                      <a:gd name="T18" fmla="*/ 1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26" name="Group 345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4665" name="Freeform 346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66" name="Freeform 347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27" name="Group 348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4663" name="Freeform 349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64" name="Freeform 350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628" name="Freeform 351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1 h 504"/>
                    <a:gd name="T2" fmla="*/ 3 w 2736"/>
                    <a:gd name="T3" fmla="*/ 0 h 504"/>
                    <a:gd name="T4" fmla="*/ 6 w 2736"/>
                    <a:gd name="T5" fmla="*/ 0 h 504"/>
                    <a:gd name="T6" fmla="*/ 9 w 2736"/>
                    <a:gd name="T7" fmla="*/ 0 h 504"/>
                    <a:gd name="T8" fmla="*/ 9 w 2736"/>
                    <a:gd name="T9" fmla="*/ 0 h 504"/>
                    <a:gd name="T10" fmla="*/ 6 w 2736"/>
                    <a:gd name="T11" fmla="*/ 0 h 504"/>
                    <a:gd name="T12" fmla="*/ 2 w 2736"/>
                    <a:gd name="T13" fmla="*/ 0 h 504"/>
                    <a:gd name="T14" fmla="*/ 0 w 2736"/>
                    <a:gd name="T15" fmla="*/ 1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29" name="Freeform 352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1 w 1769"/>
                    <a:gd name="T3" fmla="*/ 0 h 791"/>
                    <a:gd name="T4" fmla="*/ 2 w 1769"/>
                    <a:gd name="T5" fmla="*/ 0 h 791"/>
                    <a:gd name="T6" fmla="*/ 3 w 1769"/>
                    <a:gd name="T7" fmla="*/ 1 h 791"/>
                    <a:gd name="T8" fmla="*/ 3 w 1769"/>
                    <a:gd name="T9" fmla="*/ 1 h 791"/>
                    <a:gd name="T10" fmla="*/ 3 w 1769"/>
                    <a:gd name="T11" fmla="*/ 1 h 791"/>
                    <a:gd name="T12" fmla="*/ 3 w 1769"/>
                    <a:gd name="T13" fmla="*/ 1 h 791"/>
                    <a:gd name="T14" fmla="*/ 3 w 1769"/>
                    <a:gd name="T15" fmla="*/ 1 h 791"/>
                    <a:gd name="T16" fmla="*/ 2 w 1769"/>
                    <a:gd name="T17" fmla="*/ 0 h 791"/>
                    <a:gd name="T18" fmla="*/ 1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630" name="Group 353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4661" name="Freeform 354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0 w 2736"/>
                      <a:gd name="T3" fmla="*/ 8 h 504"/>
                      <a:gd name="T4" fmla="*/ 104 w 2736"/>
                      <a:gd name="T5" fmla="*/ 1 h 504"/>
                      <a:gd name="T6" fmla="*/ 160 w 2736"/>
                      <a:gd name="T7" fmla="*/ 1 h 504"/>
                      <a:gd name="T8" fmla="*/ 159 w 2736"/>
                      <a:gd name="T9" fmla="*/ 5 h 504"/>
                      <a:gd name="T10" fmla="*/ 103 w 2736"/>
                      <a:gd name="T11" fmla="*/ 5 h 504"/>
                      <a:gd name="T12" fmla="*/ 38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62" name="Freeform 355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3 h 791"/>
                      <a:gd name="T4" fmla="*/ 39 w 1769"/>
                      <a:gd name="T5" fmla="*/ 10 h 791"/>
                      <a:gd name="T6" fmla="*/ 54 w 1769"/>
                      <a:gd name="T7" fmla="*/ 21 h 791"/>
                      <a:gd name="T8" fmla="*/ 59 w 1769"/>
                      <a:gd name="T9" fmla="*/ 30 h 791"/>
                      <a:gd name="T10" fmla="*/ 56 w 1769"/>
                      <a:gd name="T11" fmla="*/ 38 h 791"/>
                      <a:gd name="T12" fmla="*/ 53 w 1769"/>
                      <a:gd name="T13" fmla="*/ 31 h 791"/>
                      <a:gd name="T14" fmla="*/ 46 w 1769"/>
                      <a:gd name="T15" fmla="*/ 22 h 791"/>
                      <a:gd name="T16" fmla="*/ 37 w 1769"/>
                      <a:gd name="T17" fmla="*/ 14 h 791"/>
                      <a:gd name="T18" fmla="*/ 19 w 1769"/>
                      <a:gd name="T19" fmla="*/ 7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1" name="Group 356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4659" name="Freeform 357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65 w 2736"/>
                      <a:gd name="T3" fmla="*/ 26 h 504"/>
                      <a:gd name="T4" fmla="*/ 134 w 2736"/>
                      <a:gd name="T5" fmla="*/ 4 h 504"/>
                      <a:gd name="T6" fmla="*/ 206 w 2736"/>
                      <a:gd name="T7" fmla="*/ 4 h 504"/>
                      <a:gd name="T8" fmla="*/ 205 w 2736"/>
                      <a:gd name="T9" fmla="*/ 16 h 504"/>
                      <a:gd name="T10" fmla="*/ 133 w 2736"/>
                      <a:gd name="T11" fmla="*/ 16 h 504"/>
                      <a:gd name="T12" fmla="*/ 49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60" name="Freeform 358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1 w 1769"/>
                      <a:gd name="T3" fmla="*/ 9 h 791"/>
                      <a:gd name="T4" fmla="*/ 50 w 1769"/>
                      <a:gd name="T5" fmla="*/ 30 h 791"/>
                      <a:gd name="T6" fmla="*/ 69 w 1769"/>
                      <a:gd name="T7" fmla="*/ 66 h 791"/>
                      <a:gd name="T8" fmla="*/ 76 w 1769"/>
                      <a:gd name="T9" fmla="*/ 93 h 791"/>
                      <a:gd name="T10" fmla="*/ 73 w 1769"/>
                      <a:gd name="T11" fmla="*/ 120 h 791"/>
                      <a:gd name="T12" fmla="*/ 68 w 1769"/>
                      <a:gd name="T13" fmla="*/ 97 h 791"/>
                      <a:gd name="T14" fmla="*/ 60 w 1769"/>
                      <a:gd name="T15" fmla="*/ 70 h 791"/>
                      <a:gd name="T16" fmla="*/ 48 w 1769"/>
                      <a:gd name="T17" fmla="*/ 45 h 791"/>
                      <a:gd name="T18" fmla="*/ 25 w 1769"/>
                      <a:gd name="T19" fmla="*/ 23 h 791"/>
                      <a:gd name="T20" fmla="*/ 0 w 1769"/>
                      <a:gd name="T21" fmla="*/ 1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2" name="Group 359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4657" name="Freeform 360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7 w 2736"/>
                      <a:gd name="T3" fmla="*/ 1 h 504"/>
                      <a:gd name="T4" fmla="*/ 75 w 2736"/>
                      <a:gd name="T5" fmla="*/ 0 h 504"/>
                      <a:gd name="T6" fmla="*/ 116 w 2736"/>
                      <a:gd name="T7" fmla="*/ 0 h 504"/>
                      <a:gd name="T8" fmla="*/ 115 w 2736"/>
                      <a:gd name="T9" fmla="*/ 1 h 504"/>
                      <a:gd name="T10" fmla="*/ 75 w 2736"/>
                      <a:gd name="T11" fmla="*/ 1 h 504"/>
                      <a:gd name="T12" fmla="*/ 28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58" name="Freeform 361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2 w 1769"/>
                      <a:gd name="T3" fmla="*/ 0 h 791"/>
                      <a:gd name="T4" fmla="*/ 28 w 1769"/>
                      <a:gd name="T5" fmla="*/ 1 h 791"/>
                      <a:gd name="T6" fmla="*/ 39 w 1769"/>
                      <a:gd name="T7" fmla="*/ 2 h 791"/>
                      <a:gd name="T8" fmla="*/ 43 w 1769"/>
                      <a:gd name="T9" fmla="*/ 3 h 791"/>
                      <a:gd name="T10" fmla="*/ 41 w 1769"/>
                      <a:gd name="T11" fmla="*/ 4 h 791"/>
                      <a:gd name="T12" fmla="*/ 38 w 1769"/>
                      <a:gd name="T13" fmla="*/ 3 h 791"/>
                      <a:gd name="T14" fmla="*/ 34 w 1769"/>
                      <a:gd name="T15" fmla="*/ 2 h 791"/>
                      <a:gd name="T16" fmla="*/ 27 w 1769"/>
                      <a:gd name="T17" fmla="*/ 2 h 791"/>
                      <a:gd name="T18" fmla="*/ 14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3" name="Group 362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4655" name="Freeform 363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56" name="Freeform 364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4" name="Group 365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4653" name="Freeform 36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71 w 2736"/>
                      <a:gd name="T3" fmla="*/ 40 h 504"/>
                      <a:gd name="T4" fmla="*/ 352 w 2736"/>
                      <a:gd name="T5" fmla="*/ 6 h 504"/>
                      <a:gd name="T6" fmla="*/ 542 w 2736"/>
                      <a:gd name="T7" fmla="*/ 6 h 504"/>
                      <a:gd name="T8" fmla="*/ 539 w 2736"/>
                      <a:gd name="T9" fmla="*/ 25 h 504"/>
                      <a:gd name="T10" fmla="*/ 349 w 2736"/>
                      <a:gd name="T11" fmla="*/ 25 h 504"/>
                      <a:gd name="T12" fmla="*/ 129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54" name="Freeform 36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5 w 1769"/>
                      <a:gd name="T3" fmla="*/ 14 h 791"/>
                      <a:gd name="T4" fmla="*/ 131 w 1769"/>
                      <a:gd name="T5" fmla="*/ 48 h 791"/>
                      <a:gd name="T6" fmla="*/ 182 w 1769"/>
                      <a:gd name="T7" fmla="*/ 103 h 791"/>
                      <a:gd name="T8" fmla="*/ 199 w 1769"/>
                      <a:gd name="T9" fmla="*/ 145 h 791"/>
                      <a:gd name="T10" fmla="*/ 191 w 1769"/>
                      <a:gd name="T11" fmla="*/ 187 h 791"/>
                      <a:gd name="T12" fmla="*/ 180 w 1769"/>
                      <a:gd name="T13" fmla="*/ 151 h 791"/>
                      <a:gd name="T14" fmla="*/ 157 w 1769"/>
                      <a:gd name="T15" fmla="*/ 108 h 791"/>
                      <a:gd name="T16" fmla="*/ 126 w 1769"/>
                      <a:gd name="T17" fmla="*/ 70 h 791"/>
                      <a:gd name="T18" fmla="*/ 66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5" name="Group 368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4651" name="Freeform 369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08 h 504"/>
                      <a:gd name="T2" fmla="*/ 211 w 2736"/>
                      <a:gd name="T3" fmla="*/ 36 h 504"/>
                      <a:gd name="T4" fmla="*/ 435 w 2736"/>
                      <a:gd name="T5" fmla="*/ 5 h 504"/>
                      <a:gd name="T6" fmla="*/ 669 w 2736"/>
                      <a:gd name="T7" fmla="*/ 5 h 504"/>
                      <a:gd name="T8" fmla="*/ 665 w 2736"/>
                      <a:gd name="T9" fmla="*/ 22 h 504"/>
                      <a:gd name="T10" fmla="*/ 432 w 2736"/>
                      <a:gd name="T11" fmla="*/ 22 h 504"/>
                      <a:gd name="T12" fmla="*/ 160 w 2736"/>
                      <a:gd name="T13" fmla="*/ 62 h 504"/>
                      <a:gd name="T14" fmla="*/ 0 w 2736"/>
                      <a:gd name="T15" fmla="*/ 10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52" name="Freeform 370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8 w 1769"/>
                      <a:gd name="T3" fmla="*/ 12 h 791"/>
                      <a:gd name="T4" fmla="*/ 161 w 1769"/>
                      <a:gd name="T5" fmla="*/ 43 h 791"/>
                      <a:gd name="T6" fmla="*/ 225 w 1769"/>
                      <a:gd name="T7" fmla="*/ 92 h 791"/>
                      <a:gd name="T8" fmla="*/ 245 w 1769"/>
                      <a:gd name="T9" fmla="*/ 130 h 791"/>
                      <a:gd name="T10" fmla="*/ 236 w 1769"/>
                      <a:gd name="T11" fmla="*/ 169 h 791"/>
                      <a:gd name="T12" fmla="*/ 222 w 1769"/>
                      <a:gd name="T13" fmla="*/ 135 h 791"/>
                      <a:gd name="T14" fmla="*/ 194 w 1769"/>
                      <a:gd name="T15" fmla="*/ 97 h 791"/>
                      <a:gd name="T16" fmla="*/ 155 w 1769"/>
                      <a:gd name="T17" fmla="*/ 63 h 791"/>
                      <a:gd name="T18" fmla="*/ 81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6" name="Group 371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4649" name="Freeform 372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50" name="Freeform 373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7" name="Group 374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4647" name="Freeform 375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05 h 504"/>
                      <a:gd name="T2" fmla="*/ 189 w 2736"/>
                      <a:gd name="T3" fmla="*/ 35 h 504"/>
                      <a:gd name="T4" fmla="*/ 390 w 2736"/>
                      <a:gd name="T5" fmla="*/ 5 h 504"/>
                      <a:gd name="T6" fmla="*/ 600 w 2736"/>
                      <a:gd name="T7" fmla="*/ 5 h 504"/>
                      <a:gd name="T8" fmla="*/ 596 w 2736"/>
                      <a:gd name="T9" fmla="*/ 21 h 504"/>
                      <a:gd name="T10" fmla="*/ 387 w 2736"/>
                      <a:gd name="T11" fmla="*/ 21 h 504"/>
                      <a:gd name="T12" fmla="*/ 144 w 2736"/>
                      <a:gd name="T13" fmla="*/ 61 h 504"/>
                      <a:gd name="T14" fmla="*/ 0 w 2736"/>
                      <a:gd name="T15" fmla="*/ 10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48" name="Freeform 376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1 w 1769"/>
                      <a:gd name="T3" fmla="*/ 12 h 791"/>
                      <a:gd name="T4" fmla="*/ 145 w 1769"/>
                      <a:gd name="T5" fmla="*/ 42 h 791"/>
                      <a:gd name="T6" fmla="*/ 202 w 1769"/>
                      <a:gd name="T7" fmla="*/ 90 h 791"/>
                      <a:gd name="T8" fmla="*/ 220 w 1769"/>
                      <a:gd name="T9" fmla="*/ 127 h 791"/>
                      <a:gd name="T10" fmla="*/ 212 w 1769"/>
                      <a:gd name="T11" fmla="*/ 164 h 791"/>
                      <a:gd name="T12" fmla="*/ 199 w 1769"/>
                      <a:gd name="T13" fmla="*/ 132 h 791"/>
                      <a:gd name="T14" fmla="*/ 174 w 1769"/>
                      <a:gd name="T15" fmla="*/ 94 h 791"/>
                      <a:gd name="T16" fmla="*/ 139 w 1769"/>
                      <a:gd name="T17" fmla="*/ 62 h 791"/>
                      <a:gd name="T18" fmla="*/ 73 w 1769"/>
                      <a:gd name="T19" fmla="*/ 31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8" name="Group 377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4645" name="Freeform 378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73 w 2736"/>
                      <a:gd name="T3" fmla="*/ 20 h 504"/>
                      <a:gd name="T4" fmla="*/ 356 w 2736"/>
                      <a:gd name="T5" fmla="*/ 3 h 504"/>
                      <a:gd name="T6" fmla="*/ 548 w 2736"/>
                      <a:gd name="T7" fmla="*/ 3 h 504"/>
                      <a:gd name="T8" fmla="*/ 545 w 2736"/>
                      <a:gd name="T9" fmla="*/ 12 h 504"/>
                      <a:gd name="T10" fmla="*/ 353 w 2736"/>
                      <a:gd name="T11" fmla="*/ 12 h 504"/>
                      <a:gd name="T12" fmla="*/ 131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46" name="Freeform 379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6 w 1769"/>
                      <a:gd name="T3" fmla="*/ 6 h 791"/>
                      <a:gd name="T4" fmla="*/ 133 w 1769"/>
                      <a:gd name="T5" fmla="*/ 23 h 791"/>
                      <a:gd name="T6" fmla="*/ 185 w 1769"/>
                      <a:gd name="T7" fmla="*/ 50 h 791"/>
                      <a:gd name="T8" fmla="*/ 201 w 1769"/>
                      <a:gd name="T9" fmla="*/ 71 h 791"/>
                      <a:gd name="T10" fmla="*/ 193 w 1769"/>
                      <a:gd name="T11" fmla="*/ 91 h 791"/>
                      <a:gd name="T12" fmla="*/ 182 w 1769"/>
                      <a:gd name="T13" fmla="*/ 73 h 791"/>
                      <a:gd name="T14" fmla="*/ 159 w 1769"/>
                      <a:gd name="T15" fmla="*/ 53 h 791"/>
                      <a:gd name="T16" fmla="*/ 127 w 1769"/>
                      <a:gd name="T17" fmla="*/ 34 h 791"/>
                      <a:gd name="T18" fmla="*/ 67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39" name="Group 380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4643" name="Freeform 381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34 w 2736"/>
                      <a:gd name="T3" fmla="*/ 20 h 504"/>
                      <a:gd name="T4" fmla="*/ 276 w 2736"/>
                      <a:gd name="T5" fmla="*/ 3 h 504"/>
                      <a:gd name="T6" fmla="*/ 425 w 2736"/>
                      <a:gd name="T7" fmla="*/ 3 h 504"/>
                      <a:gd name="T8" fmla="*/ 423 w 2736"/>
                      <a:gd name="T9" fmla="*/ 12 h 504"/>
                      <a:gd name="T10" fmla="*/ 274 w 2736"/>
                      <a:gd name="T11" fmla="*/ 12 h 504"/>
                      <a:gd name="T12" fmla="*/ 102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44" name="Freeform 382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43 w 1769"/>
                      <a:gd name="T3" fmla="*/ 6 h 791"/>
                      <a:gd name="T4" fmla="*/ 103 w 1769"/>
                      <a:gd name="T5" fmla="*/ 23 h 791"/>
                      <a:gd name="T6" fmla="*/ 143 w 1769"/>
                      <a:gd name="T7" fmla="*/ 50 h 791"/>
                      <a:gd name="T8" fmla="*/ 156 w 1769"/>
                      <a:gd name="T9" fmla="*/ 71 h 791"/>
                      <a:gd name="T10" fmla="*/ 150 w 1769"/>
                      <a:gd name="T11" fmla="*/ 91 h 791"/>
                      <a:gd name="T12" fmla="*/ 142 w 1769"/>
                      <a:gd name="T13" fmla="*/ 73 h 791"/>
                      <a:gd name="T14" fmla="*/ 124 w 1769"/>
                      <a:gd name="T15" fmla="*/ 53 h 791"/>
                      <a:gd name="T16" fmla="*/ 99 w 1769"/>
                      <a:gd name="T17" fmla="*/ 34 h 791"/>
                      <a:gd name="T18" fmla="*/ 52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640" name="Group 383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4641" name="Freeform 384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26 h 504"/>
                      <a:gd name="T2" fmla="*/ 125 w 2736"/>
                      <a:gd name="T3" fmla="*/ 9 h 504"/>
                      <a:gd name="T4" fmla="*/ 257 w 2736"/>
                      <a:gd name="T5" fmla="*/ 1 h 504"/>
                      <a:gd name="T6" fmla="*/ 397 w 2736"/>
                      <a:gd name="T7" fmla="*/ 1 h 504"/>
                      <a:gd name="T8" fmla="*/ 394 w 2736"/>
                      <a:gd name="T9" fmla="*/ 5 h 504"/>
                      <a:gd name="T10" fmla="*/ 255 w 2736"/>
                      <a:gd name="T11" fmla="*/ 5 h 504"/>
                      <a:gd name="T12" fmla="*/ 95 w 2736"/>
                      <a:gd name="T13" fmla="*/ 15 h 504"/>
                      <a:gd name="T14" fmla="*/ 0 w 2736"/>
                      <a:gd name="T15" fmla="*/ 2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642" name="Freeform 385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3 h 791"/>
                      <a:gd name="T4" fmla="*/ 96 w 1769"/>
                      <a:gd name="T5" fmla="*/ 10 h 791"/>
                      <a:gd name="T6" fmla="*/ 133 w 1769"/>
                      <a:gd name="T7" fmla="*/ 22 h 791"/>
                      <a:gd name="T8" fmla="*/ 145 w 1769"/>
                      <a:gd name="T9" fmla="*/ 32 h 791"/>
                      <a:gd name="T10" fmla="*/ 140 w 1769"/>
                      <a:gd name="T11" fmla="*/ 41 h 791"/>
                      <a:gd name="T12" fmla="*/ 132 w 1769"/>
                      <a:gd name="T13" fmla="*/ 33 h 791"/>
                      <a:gd name="T14" fmla="*/ 115 w 1769"/>
                      <a:gd name="T15" fmla="*/ 23 h 791"/>
                      <a:gd name="T16" fmla="*/ 92 w 1769"/>
                      <a:gd name="T17" fmla="*/ 15 h 791"/>
                      <a:gd name="T18" fmla="*/ 48 w 1769"/>
                      <a:gd name="T19" fmla="*/ 8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585" name="Freeform 386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2 w 776"/>
                  <a:gd name="T39" fmla="*/ 27 h 2368"/>
                  <a:gd name="T40" fmla="*/ 11 w 776"/>
                  <a:gd name="T41" fmla="*/ 29 h 2368"/>
                  <a:gd name="T42" fmla="*/ 12 w 776"/>
                  <a:gd name="T43" fmla="*/ 32 h 2368"/>
                  <a:gd name="T44" fmla="*/ 11 w 776"/>
                  <a:gd name="T45" fmla="*/ 33 h 2368"/>
                  <a:gd name="T46" fmla="*/ 12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86" name="Arc 387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87" name="Arc 388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88" name="Arc 389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89" name="Arc 390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0" name="Arc 391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1" name="Arc 392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2" name="Arc 393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3" name="Arc 394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4" name="Freeform 395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 h 2368"/>
                  <a:gd name="T2" fmla="*/ 3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1 w 776"/>
                  <a:gd name="T39" fmla="*/ 27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3 h 2368"/>
                  <a:gd name="T46" fmla="*/ 11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5" name="Freeform 396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2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6" name="Arc 397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7" name="Arc 398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8" name="Arc 399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9" name="Freeform 400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 h 2368"/>
                  <a:gd name="T2" fmla="*/ 39 w 776"/>
                  <a:gd name="T3" fmla="*/ 0 h 2368"/>
                  <a:gd name="T4" fmla="*/ 16 w 776"/>
                  <a:gd name="T5" fmla="*/ 3 h 2368"/>
                  <a:gd name="T6" fmla="*/ 55 w 776"/>
                  <a:gd name="T7" fmla="*/ 3 h 2368"/>
                  <a:gd name="T8" fmla="*/ 32 w 776"/>
                  <a:gd name="T9" fmla="*/ 5 h 2368"/>
                  <a:gd name="T10" fmla="*/ 63 w 776"/>
                  <a:gd name="T11" fmla="*/ 6 h 2368"/>
                  <a:gd name="T12" fmla="*/ 48 w 776"/>
                  <a:gd name="T13" fmla="*/ 7 h 2368"/>
                  <a:gd name="T14" fmla="*/ 79 w 776"/>
                  <a:gd name="T15" fmla="*/ 8 h 2368"/>
                  <a:gd name="T16" fmla="*/ 63 w 776"/>
                  <a:gd name="T17" fmla="*/ 10 h 2368"/>
                  <a:gd name="T18" fmla="*/ 87 w 776"/>
                  <a:gd name="T19" fmla="*/ 10 h 2368"/>
                  <a:gd name="T20" fmla="*/ 79 w 776"/>
                  <a:gd name="T21" fmla="*/ 12 h 2368"/>
                  <a:gd name="T22" fmla="*/ 95 w 776"/>
                  <a:gd name="T23" fmla="*/ 13 h 2368"/>
                  <a:gd name="T24" fmla="*/ 95 w 776"/>
                  <a:gd name="T25" fmla="*/ 15 h 2368"/>
                  <a:gd name="T26" fmla="*/ 111 w 776"/>
                  <a:gd name="T27" fmla="*/ 17 h 2368"/>
                  <a:gd name="T28" fmla="*/ 102 w 776"/>
                  <a:gd name="T29" fmla="*/ 19 h 2368"/>
                  <a:gd name="T30" fmla="*/ 118 w 776"/>
                  <a:gd name="T31" fmla="*/ 21 h 2368"/>
                  <a:gd name="T32" fmla="*/ 111 w 776"/>
                  <a:gd name="T33" fmla="*/ 23 h 2368"/>
                  <a:gd name="T34" fmla="*/ 118 w 776"/>
                  <a:gd name="T35" fmla="*/ 26 h 2368"/>
                  <a:gd name="T36" fmla="*/ 111 w 776"/>
                  <a:gd name="T37" fmla="*/ 27 h 2368"/>
                  <a:gd name="T38" fmla="*/ 127 w 776"/>
                  <a:gd name="T39" fmla="*/ 29 h 2368"/>
                  <a:gd name="T40" fmla="*/ 118 w 776"/>
                  <a:gd name="T41" fmla="*/ 32 h 2368"/>
                  <a:gd name="T42" fmla="*/ 127 w 776"/>
                  <a:gd name="T43" fmla="*/ 35 h 2368"/>
                  <a:gd name="T44" fmla="*/ 118 w 776"/>
                  <a:gd name="T45" fmla="*/ 36 h 2368"/>
                  <a:gd name="T46" fmla="*/ 12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00" name="Freeform 401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 h 2368"/>
                  <a:gd name="T2" fmla="*/ 11 w 776"/>
                  <a:gd name="T3" fmla="*/ 0 h 2368"/>
                  <a:gd name="T4" fmla="*/ 4 w 776"/>
                  <a:gd name="T5" fmla="*/ 3 h 2368"/>
                  <a:gd name="T6" fmla="*/ 15 w 776"/>
                  <a:gd name="T7" fmla="*/ 3 h 2368"/>
                  <a:gd name="T8" fmla="*/ 8 w 776"/>
                  <a:gd name="T9" fmla="*/ 5 h 2368"/>
                  <a:gd name="T10" fmla="*/ 17 w 776"/>
                  <a:gd name="T11" fmla="*/ 6 h 2368"/>
                  <a:gd name="T12" fmla="*/ 13 w 776"/>
                  <a:gd name="T13" fmla="*/ 7 h 2368"/>
                  <a:gd name="T14" fmla="*/ 21 w 776"/>
                  <a:gd name="T15" fmla="*/ 8 h 2368"/>
                  <a:gd name="T16" fmla="*/ 17 w 776"/>
                  <a:gd name="T17" fmla="*/ 10 h 2368"/>
                  <a:gd name="T18" fmla="*/ 23 w 776"/>
                  <a:gd name="T19" fmla="*/ 10 h 2368"/>
                  <a:gd name="T20" fmla="*/ 21 w 776"/>
                  <a:gd name="T21" fmla="*/ 12 h 2368"/>
                  <a:gd name="T22" fmla="*/ 25 w 776"/>
                  <a:gd name="T23" fmla="*/ 13 h 2368"/>
                  <a:gd name="T24" fmla="*/ 25 w 776"/>
                  <a:gd name="T25" fmla="*/ 15 h 2368"/>
                  <a:gd name="T26" fmla="*/ 29 w 776"/>
                  <a:gd name="T27" fmla="*/ 17 h 2368"/>
                  <a:gd name="T28" fmla="*/ 27 w 776"/>
                  <a:gd name="T29" fmla="*/ 20 h 2368"/>
                  <a:gd name="T30" fmla="*/ 31 w 776"/>
                  <a:gd name="T31" fmla="*/ 21 h 2368"/>
                  <a:gd name="T32" fmla="*/ 29 w 776"/>
                  <a:gd name="T33" fmla="*/ 23 h 2368"/>
                  <a:gd name="T34" fmla="*/ 31 w 776"/>
                  <a:gd name="T35" fmla="*/ 26 h 2368"/>
                  <a:gd name="T36" fmla="*/ 29 w 776"/>
                  <a:gd name="T37" fmla="*/ 27 h 2368"/>
                  <a:gd name="T38" fmla="*/ 33 w 776"/>
                  <a:gd name="T39" fmla="*/ 30 h 2368"/>
                  <a:gd name="T40" fmla="*/ 31 w 776"/>
                  <a:gd name="T41" fmla="*/ 32 h 2368"/>
                  <a:gd name="T42" fmla="*/ 33 w 776"/>
                  <a:gd name="T43" fmla="*/ 35 h 2368"/>
                  <a:gd name="T44" fmla="*/ 31 w 776"/>
                  <a:gd name="T45" fmla="*/ 36 h 2368"/>
                  <a:gd name="T46" fmla="*/ 33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01" name="Freeform 402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 h 2368"/>
                  <a:gd name="T2" fmla="*/ 2 w 776"/>
                  <a:gd name="T3" fmla="*/ 0 h 2368"/>
                  <a:gd name="T4" fmla="*/ 1 w 776"/>
                  <a:gd name="T5" fmla="*/ 3 h 2368"/>
                  <a:gd name="T6" fmla="*/ 3 w 776"/>
                  <a:gd name="T7" fmla="*/ 3 h 2368"/>
                  <a:gd name="T8" fmla="*/ 2 w 776"/>
                  <a:gd name="T9" fmla="*/ 5 h 2368"/>
                  <a:gd name="T10" fmla="*/ 4 w 776"/>
                  <a:gd name="T11" fmla="*/ 6 h 2368"/>
                  <a:gd name="T12" fmla="*/ 3 w 776"/>
                  <a:gd name="T13" fmla="*/ 7 h 2368"/>
                  <a:gd name="T14" fmla="*/ 4 w 776"/>
                  <a:gd name="T15" fmla="*/ 8 h 2368"/>
                  <a:gd name="T16" fmla="*/ 4 w 776"/>
                  <a:gd name="T17" fmla="*/ 10 h 2368"/>
                  <a:gd name="T18" fmla="*/ 5 w 776"/>
                  <a:gd name="T19" fmla="*/ 10 h 2368"/>
                  <a:gd name="T20" fmla="*/ 4 w 776"/>
                  <a:gd name="T21" fmla="*/ 12 h 2368"/>
                  <a:gd name="T22" fmla="*/ 5 w 776"/>
                  <a:gd name="T23" fmla="*/ 13 h 2368"/>
                  <a:gd name="T24" fmla="*/ 5 w 776"/>
                  <a:gd name="T25" fmla="*/ 15 h 2368"/>
                  <a:gd name="T26" fmla="*/ 6 w 776"/>
                  <a:gd name="T27" fmla="*/ 17 h 2368"/>
                  <a:gd name="T28" fmla="*/ 6 w 776"/>
                  <a:gd name="T29" fmla="*/ 19 h 2368"/>
                  <a:gd name="T30" fmla="*/ 7 w 776"/>
                  <a:gd name="T31" fmla="*/ 21 h 2368"/>
                  <a:gd name="T32" fmla="*/ 6 w 776"/>
                  <a:gd name="T33" fmla="*/ 23 h 2368"/>
                  <a:gd name="T34" fmla="*/ 7 w 776"/>
                  <a:gd name="T35" fmla="*/ 26 h 2368"/>
                  <a:gd name="T36" fmla="*/ 6 w 776"/>
                  <a:gd name="T37" fmla="*/ 27 h 2368"/>
                  <a:gd name="T38" fmla="*/ 7 w 776"/>
                  <a:gd name="T39" fmla="*/ 29 h 2368"/>
                  <a:gd name="T40" fmla="*/ 7 w 776"/>
                  <a:gd name="T41" fmla="*/ 32 h 2368"/>
                  <a:gd name="T42" fmla="*/ 7 w 776"/>
                  <a:gd name="T43" fmla="*/ 35 h 2368"/>
                  <a:gd name="T44" fmla="*/ 7 w 776"/>
                  <a:gd name="T45" fmla="*/ 36 h 2368"/>
                  <a:gd name="T46" fmla="*/ 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02" name="Freeform 403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 h 2368"/>
                  <a:gd name="T2" fmla="*/ 32 w 776"/>
                  <a:gd name="T3" fmla="*/ 0 h 2368"/>
                  <a:gd name="T4" fmla="*/ 13 w 776"/>
                  <a:gd name="T5" fmla="*/ 3 h 2368"/>
                  <a:gd name="T6" fmla="*/ 44 w 776"/>
                  <a:gd name="T7" fmla="*/ 3 h 2368"/>
                  <a:gd name="T8" fmla="*/ 25 w 776"/>
                  <a:gd name="T9" fmla="*/ 6 h 2368"/>
                  <a:gd name="T10" fmla="*/ 50 w 776"/>
                  <a:gd name="T11" fmla="*/ 7 h 2368"/>
                  <a:gd name="T12" fmla="*/ 38 w 776"/>
                  <a:gd name="T13" fmla="*/ 8 h 2368"/>
                  <a:gd name="T14" fmla="*/ 63 w 776"/>
                  <a:gd name="T15" fmla="*/ 9 h 2368"/>
                  <a:gd name="T16" fmla="*/ 50 w 776"/>
                  <a:gd name="T17" fmla="*/ 11 h 2368"/>
                  <a:gd name="T18" fmla="*/ 70 w 776"/>
                  <a:gd name="T19" fmla="*/ 12 h 2368"/>
                  <a:gd name="T20" fmla="*/ 63 w 776"/>
                  <a:gd name="T21" fmla="*/ 14 h 2368"/>
                  <a:gd name="T22" fmla="*/ 76 w 776"/>
                  <a:gd name="T23" fmla="*/ 16 h 2368"/>
                  <a:gd name="T24" fmla="*/ 76 w 776"/>
                  <a:gd name="T25" fmla="*/ 17 h 2368"/>
                  <a:gd name="T26" fmla="*/ 89 w 776"/>
                  <a:gd name="T27" fmla="*/ 20 h 2368"/>
                  <a:gd name="T28" fmla="*/ 82 w 776"/>
                  <a:gd name="T29" fmla="*/ 23 h 2368"/>
                  <a:gd name="T30" fmla="*/ 95 w 776"/>
                  <a:gd name="T31" fmla="*/ 24 h 2368"/>
                  <a:gd name="T32" fmla="*/ 89 w 776"/>
                  <a:gd name="T33" fmla="*/ 27 h 2368"/>
                  <a:gd name="T34" fmla="*/ 95 w 776"/>
                  <a:gd name="T35" fmla="*/ 30 h 2368"/>
                  <a:gd name="T36" fmla="*/ 89 w 776"/>
                  <a:gd name="T37" fmla="*/ 32 h 2368"/>
                  <a:gd name="T38" fmla="*/ 101 w 776"/>
                  <a:gd name="T39" fmla="*/ 34 h 2368"/>
                  <a:gd name="T40" fmla="*/ 95 w 776"/>
                  <a:gd name="T41" fmla="*/ 37 h 2368"/>
                  <a:gd name="T42" fmla="*/ 101 w 776"/>
                  <a:gd name="T43" fmla="*/ 41 h 2368"/>
                  <a:gd name="T44" fmla="*/ 95 w 776"/>
                  <a:gd name="T45" fmla="*/ 41 h 2368"/>
                  <a:gd name="T46" fmla="*/ 10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03" name="Freeform 404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108 w 776"/>
                  <a:gd name="T3" fmla="*/ 0 h 2368"/>
                  <a:gd name="T4" fmla="*/ 44 w 776"/>
                  <a:gd name="T5" fmla="*/ 1 h 2368"/>
                  <a:gd name="T6" fmla="*/ 152 w 776"/>
                  <a:gd name="T7" fmla="*/ 1 h 2368"/>
                  <a:gd name="T8" fmla="*/ 87 w 776"/>
                  <a:gd name="T9" fmla="*/ 2 h 2368"/>
                  <a:gd name="T10" fmla="*/ 173 w 776"/>
                  <a:gd name="T11" fmla="*/ 2 h 2368"/>
                  <a:gd name="T12" fmla="*/ 130 w 776"/>
                  <a:gd name="T13" fmla="*/ 2 h 2368"/>
                  <a:gd name="T14" fmla="*/ 216 w 776"/>
                  <a:gd name="T15" fmla="*/ 3 h 2368"/>
                  <a:gd name="T16" fmla="*/ 173 w 776"/>
                  <a:gd name="T17" fmla="*/ 3 h 2368"/>
                  <a:gd name="T18" fmla="*/ 238 w 776"/>
                  <a:gd name="T19" fmla="*/ 4 h 2368"/>
                  <a:gd name="T20" fmla="*/ 216 w 776"/>
                  <a:gd name="T21" fmla="*/ 4 h 2368"/>
                  <a:gd name="T22" fmla="*/ 260 w 776"/>
                  <a:gd name="T23" fmla="*/ 5 h 2368"/>
                  <a:gd name="T24" fmla="*/ 260 w 776"/>
                  <a:gd name="T25" fmla="*/ 5 h 2368"/>
                  <a:gd name="T26" fmla="*/ 303 w 776"/>
                  <a:gd name="T27" fmla="*/ 6 h 2368"/>
                  <a:gd name="T28" fmla="*/ 281 w 776"/>
                  <a:gd name="T29" fmla="*/ 7 h 2368"/>
                  <a:gd name="T30" fmla="*/ 324 w 776"/>
                  <a:gd name="T31" fmla="*/ 7 h 2368"/>
                  <a:gd name="T32" fmla="*/ 303 w 776"/>
                  <a:gd name="T33" fmla="*/ 8 h 2368"/>
                  <a:gd name="T34" fmla="*/ 324 w 776"/>
                  <a:gd name="T35" fmla="*/ 9 h 2368"/>
                  <a:gd name="T36" fmla="*/ 303 w 776"/>
                  <a:gd name="T37" fmla="*/ 9 h 2368"/>
                  <a:gd name="T38" fmla="*/ 347 w 776"/>
                  <a:gd name="T39" fmla="*/ 10 h 2368"/>
                  <a:gd name="T40" fmla="*/ 324 w 776"/>
                  <a:gd name="T41" fmla="*/ 11 h 2368"/>
                  <a:gd name="T42" fmla="*/ 347 w 776"/>
                  <a:gd name="T43" fmla="*/ 12 h 2368"/>
                  <a:gd name="T44" fmla="*/ 324 w 776"/>
                  <a:gd name="T45" fmla="*/ 12 h 2368"/>
                  <a:gd name="T46" fmla="*/ 347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04" name="Freeform 405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 h 2368"/>
                  <a:gd name="T2" fmla="*/ 9 w 776"/>
                  <a:gd name="T3" fmla="*/ 0 h 2368"/>
                  <a:gd name="T4" fmla="*/ 4 w 776"/>
                  <a:gd name="T5" fmla="*/ 2 h 2368"/>
                  <a:gd name="T6" fmla="*/ 13 w 776"/>
                  <a:gd name="T7" fmla="*/ 2 h 2368"/>
                  <a:gd name="T8" fmla="*/ 7 w 776"/>
                  <a:gd name="T9" fmla="*/ 4 h 2368"/>
                  <a:gd name="T10" fmla="*/ 14 w 776"/>
                  <a:gd name="T11" fmla="*/ 5 h 2368"/>
                  <a:gd name="T12" fmla="*/ 11 w 776"/>
                  <a:gd name="T13" fmla="*/ 6 h 2368"/>
                  <a:gd name="T14" fmla="*/ 18 w 776"/>
                  <a:gd name="T15" fmla="*/ 7 h 2368"/>
                  <a:gd name="T16" fmla="*/ 14 w 776"/>
                  <a:gd name="T17" fmla="*/ 8 h 2368"/>
                  <a:gd name="T18" fmla="*/ 20 w 776"/>
                  <a:gd name="T19" fmla="*/ 9 h 2368"/>
                  <a:gd name="T20" fmla="*/ 18 w 776"/>
                  <a:gd name="T21" fmla="*/ 10 h 2368"/>
                  <a:gd name="T22" fmla="*/ 22 w 776"/>
                  <a:gd name="T23" fmla="*/ 11 h 2368"/>
                  <a:gd name="T24" fmla="*/ 22 w 776"/>
                  <a:gd name="T25" fmla="*/ 12 h 2368"/>
                  <a:gd name="T26" fmla="*/ 25 w 776"/>
                  <a:gd name="T27" fmla="*/ 14 h 2368"/>
                  <a:gd name="T28" fmla="*/ 23 w 776"/>
                  <a:gd name="T29" fmla="*/ 16 h 2368"/>
                  <a:gd name="T30" fmla="*/ 27 w 776"/>
                  <a:gd name="T31" fmla="*/ 18 h 2368"/>
                  <a:gd name="T32" fmla="*/ 25 w 776"/>
                  <a:gd name="T33" fmla="*/ 19 h 2368"/>
                  <a:gd name="T34" fmla="*/ 27 w 776"/>
                  <a:gd name="T35" fmla="*/ 21 h 2368"/>
                  <a:gd name="T36" fmla="*/ 25 w 776"/>
                  <a:gd name="T37" fmla="*/ 23 h 2368"/>
                  <a:gd name="T38" fmla="*/ 29 w 776"/>
                  <a:gd name="T39" fmla="*/ 25 h 2368"/>
                  <a:gd name="T40" fmla="*/ 27 w 776"/>
                  <a:gd name="T41" fmla="*/ 27 h 2368"/>
                  <a:gd name="T42" fmla="*/ 29 w 776"/>
                  <a:gd name="T43" fmla="*/ 29 h 2368"/>
                  <a:gd name="T44" fmla="*/ 27 w 776"/>
                  <a:gd name="T45" fmla="*/ 30 h 2368"/>
                  <a:gd name="T46" fmla="*/ 29 w 776"/>
                  <a:gd name="T47" fmla="*/ 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05" name="Freeform 406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7 w 776"/>
                  <a:gd name="T23" fmla="*/ 2 h 2368"/>
                  <a:gd name="T24" fmla="*/ 7 w 776"/>
                  <a:gd name="T25" fmla="*/ 3 h 2368"/>
                  <a:gd name="T26" fmla="*/ 8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8 w 776"/>
                  <a:gd name="T33" fmla="*/ 4 h 2368"/>
                  <a:gd name="T34" fmla="*/ 8 w 776"/>
                  <a:gd name="T35" fmla="*/ 4 h 2368"/>
                  <a:gd name="T36" fmla="*/ 8 w 776"/>
                  <a:gd name="T37" fmla="*/ 5 h 2368"/>
                  <a:gd name="T38" fmla="*/ 9 w 776"/>
                  <a:gd name="T39" fmla="*/ 5 h 2368"/>
                  <a:gd name="T40" fmla="*/ 8 w 776"/>
                  <a:gd name="T41" fmla="*/ 5 h 2368"/>
                  <a:gd name="T42" fmla="*/ 9 w 776"/>
                  <a:gd name="T43" fmla="*/ 6 h 2368"/>
                  <a:gd name="T44" fmla="*/ 8 w 776"/>
                  <a:gd name="T45" fmla="*/ 6 h 2368"/>
                  <a:gd name="T46" fmla="*/ 9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06" name="Freeform 407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3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7688" name="Group 408"/>
          <p:cNvGrpSpPr>
            <a:grpSpLocks/>
          </p:cNvGrpSpPr>
          <p:nvPr/>
        </p:nvGrpSpPr>
        <p:grpSpPr bwMode="auto">
          <a:xfrm>
            <a:off x="6324600" y="2971800"/>
            <a:ext cx="2667000" cy="2819400"/>
            <a:chOff x="3115" y="0"/>
            <a:chExt cx="2170" cy="2486"/>
          </a:xfrm>
        </p:grpSpPr>
        <p:grpSp>
          <p:nvGrpSpPr>
            <p:cNvPr id="44445" name="Group 409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4577" name="Oval 4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78" name="Oval 4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446" name="Group 412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4575" name="Oval 413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76" name="Oval 414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447" name="Group 415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4573" name="Oval 41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74" name="Oval 41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448" name="Group 418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4449" name="Group 419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4571" name="Oval 420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72" name="Oval 421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450" name="Group 422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4473" name="Group 423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4569" name="Freeform 424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70" name="Freeform 425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74" name="Group 426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4567" name="Freeform 427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68" name="Freeform 428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75" name="Group 429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4565" name="Freeform 430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66" name="Freeform 431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76" name="Group 432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4563" name="Freeform 433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64" name="Freeform 434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77" name="Group 435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4561" name="Freeform 436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62" name="Freeform 437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78" name="Group 438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4559" name="Freeform 439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60" name="Freeform 440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79" name="Group 441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4557" name="Freeform 442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58" name="Freeform 443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0" name="Group 444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4555" name="Freeform 445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56" name="Freeform 446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1" name="Group 447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4553" name="Freeform 448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54" name="Freeform 449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2" name="Group 450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4551" name="Freeform 451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52" name="Freeform 452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3" name="Group 453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4549" name="Freeform 454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50" name="Freeform 455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4" name="Group 456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4547" name="Freeform 457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48" name="Freeform 458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5" name="Group 459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4545" name="Freeform 460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46" name="Freeform 461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6" name="Group 462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4543" name="Freeform 463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44" name="Freeform 464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7" name="Group 465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4541" name="Freeform 466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42" name="Freeform 467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8" name="Group 468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4539" name="Freeform 469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5 w 2736"/>
                      <a:gd name="T7" fmla="*/ 0 h 504"/>
                      <a:gd name="T8" fmla="*/ 15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40" name="Freeform 470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5 w 1769"/>
                      <a:gd name="T11" fmla="*/ 4 h 791"/>
                      <a:gd name="T12" fmla="*/ 5 w 1769"/>
                      <a:gd name="T13" fmla="*/ 3 h 791"/>
                      <a:gd name="T14" fmla="*/ 4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89" name="Group 471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4537" name="Freeform 472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38" name="Freeform 473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6 w 1769"/>
                      <a:gd name="T11" fmla="*/ 4 h 791"/>
                      <a:gd name="T12" fmla="*/ 5 w 1769"/>
                      <a:gd name="T13" fmla="*/ 3 h 791"/>
                      <a:gd name="T14" fmla="*/ 5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90" name="Group 474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4535" name="Freeform 475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6 w 2736"/>
                      <a:gd name="T3" fmla="*/ 13 h 504"/>
                      <a:gd name="T4" fmla="*/ 115 w 2736"/>
                      <a:gd name="T5" fmla="*/ 2 h 504"/>
                      <a:gd name="T6" fmla="*/ 178 w 2736"/>
                      <a:gd name="T7" fmla="*/ 2 h 504"/>
                      <a:gd name="T8" fmla="*/ 177 w 2736"/>
                      <a:gd name="T9" fmla="*/ 8 h 504"/>
                      <a:gd name="T10" fmla="*/ 115 w 2736"/>
                      <a:gd name="T11" fmla="*/ 8 h 504"/>
                      <a:gd name="T12" fmla="*/ 43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36" name="Freeform 476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4 h 791"/>
                      <a:gd name="T8" fmla="*/ 65 w 1769"/>
                      <a:gd name="T9" fmla="*/ 47 h 791"/>
                      <a:gd name="T10" fmla="*/ 63 w 1769"/>
                      <a:gd name="T11" fmla="*/ 62 h 791"/>
                      <a:gd name="T12" fmla="*/ 59 w 1769"/>
                      <a:gd name="T13" fmla="*/ 49 h 791"/>
                      <a:gd name="T14" fmla="*/ 52 w 1769"/>
                      <a:gd name="T15" fmla="*/ 35 h 791"/>
                      <a:gd name="T16" fmla="*/ 41 w 1769"/>
                      <a:gd name="T17" fmla="*/ 23 h 791"/>
                      <a:gd name="T18" fmla="*/ 22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91" name="Group 477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4533" name="Freeform 478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0 w 2736"/>
                      <a:gd name="T3" fmla="*/ 13 h 504"/>
                      <a:gd name="T4" fmla="*/ 104 w 2736"/>
                      <a:gd name="T5" fmla="*/ 2 h 504"/>
                      <a:gd name="T6" fmla="*/ 159 w 2736"/>
                      <a:gd name="T7" fmla="*/ 2 h 504"/>
                      <a:gd name="T8" fmla="*/ 159 w 2736"/>
                      <a:gd name="T9" fmla="*/ 8 h 504"/>
                      <a:gd name="T10" fmla="*/ 103 w 2736"/>
                      <a:gd name="T11" fmla="*/ 8 h 504"/>
                      <a:gd name="T12" fmla="*/ 38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34" name="Freeform 479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4 h 791"/>
                      <a:gd name="T4" fmla="*/ 39 w 1769"/>
                      <a:gd name="T5" fmla="*/ 15 h 791"/>
                      <a:gd name="T6" fmla="*/ 54 w 1769"/>
                      <a:gd name="T7" fmla="*/ 34 h 791"/>
                      <a:gd name="T8" fmla="*/ 59 w 1769"/>
                      <a:gd name="T9" fmla="*/ 47 h 791"/>
                      <a:gd name="T10" fmla="*/ 56 w 1769"/>
                      <a:gd name="T11" fmla="*/ 62 h 791"/>
                      <a:gd name="T12" fmla="*/ 53 w 1769"/>
                      <a:gd name="T13" fmla="*/ 49 h 791"/>
                      <a:gd name="T14" fmla="*/ 46 w 1769"/>
                      <a:gd name="T15" fmla="*/ 35 h 791"/>
                      <a:gd name="T16" fmla="*/ 37 w 1769"/>
                      <a:gd name="T17" fmla="*/ 23 h 791"/>
                      <a:gd name="T18" fmla="*/ 1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92" name="Group 480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4531" name="Freeform 481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32" name="Freeform 482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93" name="Group 483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4529" name="Freeform 484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30" name="Freeform 485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494" name="Freeform 486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1 h 504"/>
                    <a:gd name="T2" fmla="*/ 3 w 2736"/>
                    <a:gd name="T3" fmla="*/ 0 h 504"/>
                    <a:gd name="T4" fmla="*/ 6 w 2736"/>
                    <a:gd name="T5" fmla="*/ 0 h 504"/>
                    <a:gd name="T6" fmla="*/ 9 w 2736"/>
                    <a:gd name="T7" fmla="*/ 0 h 504"/>
                    <a:gd name="T8" fmla="*/ 9 w 2736"/>
                    <a:gd name="T9" fmla="*/ 0 h 504"/>
                    <a:gd name="T10" fmla="*/ 6 w 2736"/>
                    <a:gd name="T11" fmla="*/ 0 h 504"/>
                    <a:gd name="T12" fmla="*/ 2 w 2736"/>
                    <a:gd name="T13" fmla="*/ 0 h 504"/>
                    <a:gd name="T14" fmla="*/ 0 w 2736"/>
                    <a:gd name="T15" fmla="*/ 1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495" name="Freeform 487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1 w 1769"/>
                    <a:gd name="T3" fmla="*/ 0 h 791"/>
                    <a:gd name="T4" fmla="*/ 2 w 1769"/>
                    <a:gd name="T5" fmla="*/ 0 h 791"/>
                    <a:gd name="T6" fmla="*/ 3 w 1769"/>
                    <a:gd name="T7" fmla="*/ 1 h 791"/>
                    <a:gd name="T8" fmla="*/ 3 w 1769"/>
                    <a:gd name="T9" fmla="*/ 1 h 791"/>
                    <a:gd name="T10" fmla="*/ 3 w 1769"/>
                    <a:gd name="T11" fmla="*/ 1 h 791"/>
                    <a:gd name="T12" fmla="*/ 3 w 1769"/>
                    <a:gd name="T13" fmla="*/ 1 h 791"/>
                    <a:gd name="T14" fmla="*/ 3 w 1769"/>
                    <a:gd name="T15" fmla="*/ 1 h 791"/>
                    <a:gd name="T16" fmla="*/ 2 w 1769"/>
                    <a:gd name="T17" fmla="*/ 0 h 791"/>
                    <a:gd name="T18" fmla="*/ 1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496" name="Group 488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4527" name="Freeform 489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0 w 2736"/>
                      <a:gd name="T3" fmla="*/ 8 h 504"/>
                      <a:gd name="T4" fmla="*/ 104 w 2736"/>
                      <a:gd name="T5" fmla="*/ 1 h 504"/>
                      <a:gd name="T6" fmla="*/ 160 w 2736"/>
                      <a:gd name="T7" fmla="*/ 1 h 504"/>
                      <a:gd name="T8" fmla="*/ 159 w 2736"/>
                      <a:gd name="T9" fmla="*/ 5 h 504"/>
                      <a:gd name="T10" fmla="*/ 103 w 2736"/>
                      <a:gd name="T11" fmla="*/ 5 h 504"/>
                      <a:gd name="T12" fmla="*/ 38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28" name="Freeform 490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3 h 791"/>
                      <a:gd name="T4" fmla="*/ 39 w 1769"/>
                      <a:gd name="T5" fmla="*/ 10 h 791"/>
                      <a:gd name="T6" fmla="*/ 54 w 1769"/>
                      <a:gd name="T7" fmla="*/ 21 h 791"/>
                      <a:gd name="T8" fmla="*/ 59 w 1769"/>
                      <a:gd name="T9" fmla="*/ 30 h 791"/>
                      <a:gd name="T10" fmla="*/ 56 w 1769"/>
                      <a:gd name="T11" fmla="*/ 38 h 791"/>
                      <a:gd name="T12" fmla="*/ 53 w 1769"/>
                      <a:gd name="T13" fmla="*/ 31 h 791"/>
                      <a:gd name="T14" fmla="*/ 46 w 1769"/>
                      <a:gd name="T15" fmla="*/ 22 h 791"/>
                      <a:gd name="T16" fmla="*/ 37 w 1769"/>
                      <a:gd name="T17" fmla="*/ 14 h 791"/>
                      <a:gd name="T18" fmla="*/ 19 w 1769"/>
                      <a:gd name="T19" fmla="*/ 7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97" name="Group 491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4525" name="Freeform 492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65 w 2736"/>
                      <a:gd name="T3" fmla="*/ 26 h 504"/>
                      <a:gd name="T4" fmla="*/ 134 w 2736"/>
                      <a:gd name="T5" fmla="*/ 4 h 504"/>
                      <a:gd name="T6" fmla="*/ 206 w 2736"/>
                      <a:gd name="T7" fmla="*/ 4 h 504"/>
                      <a:gd name="T8" fmla="*/ 205 w 2736"/>
                      <a:gd name="T9" fmla="*/ 16 h 504"/>
                      <a:gd name="T10" fmla="*/ 133 w 2736"/>
                      <a:gd name="T11" fmla="*/ 16 h 504"/>
                      <a:gd name="T12" fmla="*/ 49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26" name="Freeform 493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1 w 1769"/>
                      <a:gd name="T3" fmla="*/ 9 h 791"/>
                      <a:gd name="T4" fmla="*/ 50 w 1769"/>
                      <a:gd name="T5" fmla="*/ 30 h 791"/>
                      <a:gd name="T6" fmla="*/ 69 w 1769"/>
                      <a:gd name="T7" fmla="*/ 66 h 791"/>
                      <a:gd name="T8" fmla="*/ 76 w 1769"/>
                      <a:gd name="T9" fmla="*/ 93 h 791"/>
                      <a:gd name="T10" fmla="*/ 73 w 1769"/>
                      <a:gd name="T11" fmla="*/ 120 h 791"/>
                      <a:gd name="T12" fmla="*/ 68 w 1769"/>
                      <a:gd name="T13" fmla="*/ 97 h 791"/>
                      <a:gd name="T14" fmla="*/ 60 w 1769"/>
                      <a:gd name="T15" fmla="*/ 70 h 791"/>
                      <a:gd name="T16" fmla="*/ 48 w 1769"/>
                      <a:gd name="T17" fmla="*/ 45 h 791"/>
                      <a:gd name="T18" fmla="*/ 25 w 1769"/>
                      <a:gd name="T19" fmla="*/ 23 h 791"/>
                      <a:gd name="T20" fmla="*/ 0 w 1769"/>
                      <a:gd name="T21" fmla="*/ 1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98" name="Group 494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4523" name="Freeform 495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7 w 2736"/>
                      <a:gd name="T3" fmla="*/ 1 h 504"/>
                      <a:gd name="T4" fmla="*/ 75 w 2736"/>
                      <a:gd name="T5" fmla="*/ 0 h 504"/>
                      <a:gd name="T6" fmla="*/ 116 w 2736"/>
                      <a:gd name="T7" fmla="*/ 0 h 504"/>
                      <a:gd name="T8" fmla="*/ 115 w 2736"/>
                      <a:gd name="T9" fmla="*/ 1 h 504"/>
                      <a:gd name="T10" fmla="*/ 75 w 2736"/>
                      <a:gd name="T11" fmla="*/ 1 h 504"/>
                      <a:gd name="T12" fmla="*/ 28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24" name="Freeform 496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2 w 1769"/>
                      <a:gd name="T3" fmla="*/ 0 h 791"/>
                      <a:gd name="T4" fmla="*/ 28 w 1769"/>
                      <a:gd name="T5" fmla="*/ 1 h 791"/>
                      <a:gd name="T6" fmla="*/ 39 w 1769"/>
                      <a:gd name="T7" fmla="*/ 2 h 791"/>
                      <a:gd name="T8" fmla="*/ 43 w 1769"/>
                      <a:gd name="T9" fmla="*/ 3 h 791"/>
                      <a:gd name="T10" fmla="*/ 41 w 1769"/>
                      <a:gd name="T11" fmla="*/ 4 h 791"/>
                      <a:gd name="T12" fmla="*/ 38 w 1769"/>
                      <a:gd name="T13" fmla="*/ 3 h 791"/>
                      <a:gd name="T14" fmla="*/ 34 w 1769"/>
                      <a:gd name="T15" fmla="*/ 2 h 791"/>
                      <a:gd name="T16" fmla="*/ 27 w 1769"/>
                      <a:gd name="T17" fmla="*/ 2 h 791"/>
                      <a:gd name="T18" fmla="*/ 14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499" name="Group 497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4521" name="Freeform 498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22" name="Freeform 499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500" name="Group 500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4519" name="Freeform 501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71 w 2736"/>
                      <a:gd name="T3" fmla="*/ 40 h 504"/>
                      <a:gd name="T4" fmla="*/ 352 w 2736"/>
                      <a:gd name="T5" fmla="*/ 6 h 504"/>
                      <a:gd name="T6" fmla="*/ 542 w 2736"/>
                      <a:gd name="T7" fmla="*/ 6 h 504"/>
                      <a:gd name="T8" fmla="*/ 539 w 2736"/>
                      <a:gd name="T9" fmla="*/ 25 h 504"/>
                      <a:gd name="T10" fmla="*/ 349 w 2736"/>
                      <a:gd name="T11" fmla="*/ 25 h 504"/>
                      <a:gd name="T12" fmla="*/ 129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20" name="Freeform 502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5 w 1769"/>
                      <a:gd name="T3" fmla="*/ 14 h 791"/>
                      <a:gd name="T4" fmla="*/ 131 w 1769"/>
                      <a:gd name="T5" fmla="*/ 48 h 791"/>
                      <a:gd name="T6" fmla="*/ 182 w 1769"/>
                      <a:gd name="T7" fmla="*/ 103 h 791"/>
                      <a:gd name="T8" fmla="*/ 199 w 1769"/>
                      <a:gd name="T9" fmla="*/ 145 h 791"/>
                      <a:gd name="T10" fmla="*/ 191 w 1769"/>
                      <a:gd name="T11" fmla="*/ 187 h 791"/>
                      <a:gd name="T12" fmla="*/ 180 w 1769"/>
                      <a:gd name="T13" fmla="*/ 151 h 791"/>
                      <a:gd name="T14" fmla="*/ 157 w 1769"/>
                      <a:gd name="T15" fmla="*/ 108 h 791"/>
                      <a:gd name="T16" fmla="*/ 126 w 1769"/>
                      <a:gd name="T17" fmla="*/ 70 h 791"/>
                      <a:gd name="T18" fmla="*/ 66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501" name="Group 503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4517" name="Freeform 504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08 h 504"/>
                      <a:gd name="T2" fmla="*/ 211 w 2736"/>
                      <a:gd name="T3" fmla="*/ 36 h 504"/>
                      <a:gd name="T4" fmla="*/ 435 w 2736"/>
                      <a:gd name="T5" fmla="*/ 5 h 504"/>
                      <a:gd name="T6" fmla="*/ 669 w 2736"/>
                      <a:gd name="T7" fmla="*/ 5 h 504"/>
                      <a:gd name="T8" fmla="*/ 665 w 2736"/>
                      <a:gd name="T9" fmla="*/ 22 h 504"/>
                      <a:gd name="T10" fmla="*/ 432 w 2736"/>
                      <a:gd name="T11" fmla="*/ 22 h 504"/>
                      <a:gd name="T12" fmla="*/ 160 w 2736"/>
                      <a:gd name="T13" fmla="*/ 62 h 504"/>
                      <a:gd name="T14" fmla="*/ 0 w 2736"/>
                      <a:gd name="T15" fmla="*/ 10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18" name="Freeform 505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8 w 1769"/>
                      <a:gd name="T3" fmla="*/ 12 h 791"/>
                      <a:gd name="T4" fmla="*/ 161 w 1769"/>
                      <a:gd name="T5" fmla="*/ 43 h 791"/>
                      <a:gd name="T6" fmla="*/ 225 w 1769"/>
                      <a:gd name="T7" fmla="*/ 92 h 791"/>
                      <a:gd name="T8" fmla="*/ 245 w 1769"/>
                      <a:gd name="T9" fmla="*/ 130 h 791"/>
                      <a:gd name="T10" fmla="*/ 236 w 1769"/>
                      <a:gd name="T11" fmla="*/ 169 h 791"/>
                      <a:gd name="T12" fmla="*/ 222 w 1769"/>
                      <a:gd name="T13" fmla="*/ 135 h 791"/>
                      <a:gd name="T14" fmla="*/ 194 w 1769"/>
                      <a:gd name="T15" fmla="*/ 97 h 791"/>
                      <a:gd name="T16" fmla="*/ 155 w 1769"/>
                      <a:gd name="T17" fmla="*/ 63 h 791"/>
                      <a:gd name="T18" fmla="*/ 81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502" name="Group 506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4515" name="Freeform 507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16" name="Freeform 508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503" name="Group 509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4513" name="Freeform 510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05 h 504"/>
                      <a:gd name="T2" fmla="*/ 189 w 2736"/>
                      <a:gd name="T3" fmla="*/ 35 h 504"/>
                      <a:gd name="T4" fmla="*/ 390 w 2736"/>
                      <a:gd name="T5" fmla="*/ 5 h 504"/>
                      <a:gd name="T6" fmla="*/ 600 w 2736"/>
                      <a:gd name="T7" fmla="*/ 5 h 504"/>
                      <a:gd name="T8" fmla="*/ 596 w 2736"/>
                      <a:gd name="T9" fmla="*/ 21 h 504"/>
                      <a:gd name="T10" fmla="*/ 387 w 2736"/>
                      <a:gd name="T11" fmla="*/ 21 h 504"/>
                      <a:gd name="T12" fmla="*/ 144 w 2736"/>
                      <a:gd name="T13" fmla="*/ 61 h 504"/>
                      <a:gd name="T14" fmla="*/ 0 w 2736"/>
                      <a:gd name="T15" fmla="*/ 10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14" name="Freeform 511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1 w 1769"/>
                      <a:gd name="T3" fmla="*/ 12 h 791"/>
                      <a:gd name="T4" fmla="*/ 145 w 1769"/>
                      <a:gd name="T5" fmla="*/ 42 h 791"/>
                      <a:gd name="T6" fmla="*/ 202 w 1769"/>
                      <a:gd name="T7" fmla="*/ 90 h 791"/>
                      <a:gd name="T8" fmla="*/ 220 w 1769"/>
                      <a:gd name="T9" fmla="*/ 127 h 791"/>
                      <a:gd name="T10" fmla="*/ 212 w 1769"/>
                      <a:gd name="T11" fmla="*/ 164 h 791"/>
                      <a:gd name="T12" fmla="*/ 199 w 1769"/>
                      <a:gd name="T13" fmla="*/ 132 h 791"/>
                      <a:gd name="T14" fmla="*/ 174 w 1769"/>
                      <a:gd name="T15" fmla="*/ 94 h 791"/>
                      <a:gd name="T16" fmla="*/ 139 w 1769"/>
                      <a:gd name="T17" fmla="*/ 62 h 791"/>
                      <a:gd name="T18" fmla="*/ 73 w 1769"/>
                      <a:gd name="T19" fmla="*/ 31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504" name="Group 512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4511" name="Freeform 513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73 w 2736"/>
                      <a:gd name="T3" fmla="*/ 20 h 504"/>
                      <a:gd name="T4" fmla="*/ 356 w 2736"/>
                      <a:gd name="T5" fmla="*/ 3 h 504"/>
                      <a:gd name="T6" fmla="*/ 548 w 2736"/>
                      <a:gd name="T7" fmla="*/ 3 h 504"/>
                      <a:gd name="T8" fmla="*/ 545 w 2736"/>
                      <a:gd name="T9" fmla="*/ 12 h 504"/>
                      <a:gd name="T10" fmla="*/ 353 w 2736"/>
                      <a:gd name="T11" fmla="*/ 12 h 504"/>
                      <a:gd name="T12" fmla="*/ 131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12" name="Freeform 514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6 w 1769"/>
                      <a:gd name="T3" fmla="*/ 6 h 791"/>
                      <a:gd name="T4" fmla="*/ 133 w 1769"/>
                      <a:gd name="T5" fmla="*/ 23 h 791"/>
                      <a:gd name="T6" fmla="*/ 185 w 1769"/>
                      <a:gd name="T7" fmla="*/ 50 h 791"/>
                      <a:gd name="T8" fmla="*/ 201 w 1769"/>
                      <a:gd name="T9" fmla="*/ 71 h 791"/>
                      <a:gd name="T10" fmla="*/ 193 w 1769"/>
                      <a:gd name="T11" fmla="*/ 91 h 791"/>
                      <a:gd name="T12" fmla="*/ 182 w 1769"/>
                      <a:gd name="T13" fmla="*/ 73 h 791"/>
                      <a:gd name="T14" fmla="*/ 159 w 1769"/>
                      <a:gd name="T15" fmla="*/ 53 h 791"/>
                      <a:gd name="T16" fmla="*/ 127 w 1769"/>
                      <a:gd name="T17" fmla="*/ 34 h 791"/>
                      <a:gd name="T18" fmla="*/ 67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505" name="Group 515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4509" name="Freeform 516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34 w 2736"/>
                      <a:gd name="T3" fmla="*/ 20 h 504"/>
                      <a:gd name="T4" fmla="*/ 276 w 2736"/>
                      <a:gd name="T5" fmla="*/ 3 h 504"/>
                      <a:gd name="T6" fmla="*/ 425 w 2736"/>
                      <a:gd name="T7" fmla="*/ 3 h 504"/>
                      <a:gd name="T8" fmla="*/ 423 w 2736"/>
                      <a:gd name="T9" fmla="*/ 12 h 504"/>
                      <a:gd name="T10" fmla="*/ 274 w 2736"/>
                      <a:gd name="T11" fmla="*/ 12 h 504"/>
                      <a:gd name="T12" fmla="*/ 102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10" name="Freeform 517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43 w 1769"/>
                      <a:gd name="T3" fmla="*/ 6 h 791"/>
                      <a:gd name="T4" fmla="*/ 103 w 1769"/>
                      <a:gd name="T5" fmla="*/ 23 h 791"/>
                      <a:gd name="T6" fmla="*/ 143 w 1769"/>
                      <a:gd name="T7" fmla="*/ 50 h 791"/>
                      <a:gd name="T8" fmla="*/ 156 w 1769"/>
                      <a:gd name="T9" fmla="*/ 71 h 791"/>
                      <a:gd name="T10" fmla="*/ 150 w 1769"/>
                      <a:gd name="T11" fmla="*/ 91 h 791"/>
                      <a:gd name="T12" fmla="*/ 142 w 1769"/>
                      <a:gd name="T13" fmla="*/ 73 h 791"/>
                      <a:gd name="T14" fmla="*/ 124 w 1769"/>
                      <a:gd name="T15" fmla="*/ 53 h 791"/>
                      <a:gd name="T16" fmla="*/ 99 w 1769"/>
                      <a:gd name="T17" fmla="*/ 34 h 791"/>
                      <a:gd name="T18" fmla="*/ 52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506" name="Group 518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4507" name="Freeform 519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26 h 504"/>
                      <a:gd name="T2" fmla="*/ 125 w 2736"/>
                      <a:gd name="T3" fmla="*/ 9 h 504"/>
                      <a:gd name="T4" fmla="*/ 257 w 2736"/>
                      <a:gd name="T5" fmla="*/ 1 h 504"/>
                      <a:gd name="T6" fmla="*/ 397 w 2736"/>
                      <a:gd name="T7" fmla="*/ 1 h 504"/>
                      <a:gd name="T8" fmla="*/ 394 w 2736"/>
                      <a:gd name="T9" fmla="*/ 5 h 504"/>
                      <a:gd name="T10" fmla="*/ 255 w 2736"/>
                      <a:gd name="T11" fmla="*/ 5 h 504"/>
                      <a:gd name="T12" fmla="*/ 95 w 2736"/>
                      <a:gd name="T13" fmla="*/ 15 h 504"/>
                      <a:gd name="T14" fmla="*/ 0 w 2736"/>
                      <a:gd name="T15" fmla="*/ 2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508" name="Freeform 520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3 h 791"/>
                      <a:gd name="T4" fmla="*/ 96 w 1769"/>
                      <a:gd name="T5" fmla="*/ 10 h 791"/>
                      <a:gd name="T6" fmla="*/ 133 w 1769"/>
                      <a:gd name="T7" fmla="*/ 22 h 791"/>
                      <a:gd name="T8" fmla="*/ 145 w 1769"/>
                      <a:gd name="T9" fmla="*/ 32 h 791"/>
                      <a:gd name="T10" fmla="*/ 140 w 1769"/>
                      <a:gd name="T11" fmla="*/ 41 h 791"/>
                      <a:gd name="T12" fmla="*/ 132 w 1769"/>
                      <a:gd name="T13" fmla="*/ 33 h 791"/>
                      <a:gd name="T14" fmla="*/ 115 w 1769"/>
                      <a:gd name="T15" fmla="*/ 23 h 791"/>
                      <a:gd name="T16" fmla="*/ 92 w 1769"/>
                      <a:gd name="T17" fmla="*/ 15 h 791"/>
                      <a:gd name="T18" fmla="*/ 48 w 1769"/>
                      <a:gd name="T19" fmla="*/ 8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451" name="Freeform 521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2 w 776"/>
                  <a:gd name="T39" fmla="*/ 27 h 2368"/>
                  <a:gd name="T40" fmla="*/ 11 w 776"/>
                  <a:gd name="T41" fmla="*/ 29 h 2368"/>
                  <a:gd name="T42" fmla="*/ 12 w 776"/>
                  <a:gd name="T43" fmla="*/ 32 h 2368"/>
                  <a:gd name="T44" fmla="*/ 11 w 776"/>
                  <a:gd name="T45" fmla="*/ 33 h 2368"/>
                  <a:gd name="T46" fmla="*/ 12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2" name="Arc 522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3" name="Arc 523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4" name="Arc 524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5" name="Arc 525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6" name="Arc 526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7" name="Arc 527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8" name="Arc 528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9" name="Arc 529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0" name="Freeform 530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 h 2368"/>
                  <a:gd name="T2" fmla="*/ 3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1 w 776"/>
                  <a:gd name="T39" fmla="*/ 27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3 h 2368"/>
                  <a:gd name="T46" fmla="*/ 11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1" name="Freeform 531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2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2" name="Arc 532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3" name="Arc 533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4" name="Arc 534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5" name="Freeform 535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 h 2368"/>
                  <a:gd name="T2" fmla="*/ 39 w 776"/>
                  <a:gd name="T3" fmla="*/ 0 h 2368"/>
                  <a:gd name="T4" fmla="*/ 16 w 776"/>
                  <a:gd name="T5" fmla="*/ 3 h 2368"/>
                  <a:gd name="T6" fmla="*/ 55 w 776"/>
                  <a:gd name="T7" fmla="*/ 3 h 2368"/>
                  <a:gd name="T8" fmla="*/ 32 w 776"/>
                  <a:gd name="T9" fmla="*/ 5 h 2368"/>
                  <a:gd name="T10" fmla="*/ 63 w 776"/>
                  <a:gd name="T11" fmla="*/ 6 h 2368"/>
                  <a:gd name="T12" fmla="*/ 48 w 776"/>
                  <a:gd name="T13" fmla="*/ 7 h 2368"/>
                  <a:gd name="T14" fmla="*/ 79 w 776"/>
                  <a:gd name="T15" fmla="*/ 8 h 2368"/>
                  <a:gd name="T16" fmla="*/ 63 w 776"/>
                  <a:gd name="T17" fmla="*/ 10 h 2368"/>
                  <a:gd name="T18" fmla="*/ 87 w 776"/>
                  <a:gd name="T19" fmla="*/ 10 h 2368"/>
                  <a:gd name="T20" fmla="*/ 79 w 776"/>
                  <a:gd name="T21" fmla="*/ 12 h 2368"/>
                  <a:gd name="T22" fmla="*/ 95 w 776"/>
                  <a:gd name="T23" fmla="*/ 13 h 2368"/>
                  <a:gd name="T24" fmla="*/ 95 w 776"/>
                  <a:gd name="T25" fmla="*/ 15 h 2368"/>
                  <a:gd name="T26" fmla="*/ 111 w 776"/>
                  <a:gd name="T27" fmla="*/ 17 h 2368"/>
                  <a:gd name="T28" fmla="*/ 102 w 776"/>
                  <a:gd name="T29" fmla="*/ 19 h 2368"/>
                  <a:gd name="T30" fmla="*/ 118 w 776"/>
                  <a:gd name="T31" fmla="*/ 21 h 2368"/>
                  <a:gd name="T32" fmla="*/ 111 w 776"/>
                  <a:gd name="T33" fmla="*/ 23 h 2368"/>
                  <a:gd name="T34" fmla="*/ 118 w 776"/>
                  <a:gd name="T35" fmla="*/ 26 h 2368"/>
                  <a:gd name="T36" fmla="*/ 111 w 776"/>
                  <a:gd name="T37" fmla="*/ 27 h 2368"/>
                  <a:gd name="T38" fmla="*/ 127 w 776"/>
                  <a:gd name="T39" fmla="*/ 29 h 2368"/>
                  <a:gd name="T40" fmla="*/ 118 w 776"/>
                  <a:gd name="T41" fmla="*/ 32 h 2368"/>
                  <a:gd name="T42" fmla="*/ 127 w 776"/>
                  <a:gd name="T43" fmla="*/ 35 h 2368"/>
                  <a:gd name="T44" fmla="*/ 118 w 776"/>
                  <a:gd name="T45" fmla="*/ 36 h 2368"/>
                  <a:gd name="T46" fmla="*/ 12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6" name="Freeform 536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 h 2368"/>
                  <a:gd name="T2" fmla="*/ 11 w 776"/>
                  <a:gd name="T3" fmla="*/ 0 h 2368"/>
                  <a:gd name="T4" fmla="*/ 4 w 776"/>
                  <a:gd name="T5" fmla="*/ 3 h 2368"/>
                  <a:gd name="T6" fmla="*/ 15 w 776"/>
                  <a:gd name="T7" fmla="*/ 3 h 2368"/>
                  <a:gd name="T8" fmla="*/ 8 w 776"/>
                  <a:gd name="T9" fmla="*/ 5 h 2368"/>
                  <a:gd name="T10" fmla="*/ 17 w 776"/>
                  <a:gd name="T11" fmla="*/ 6 h 2368"/>
                  <a:gd name="T12" fmla="*/ 13 w 776"/>
                  <a:gd name="T13" fmla="*/ 7 h 2368"/>
                  <a:gd name="T14" fmla="*/ 21 w 776"/>
                  <a:gd name="T15" fmla="*/ 8 h 2368"/>
                  <a:gd name="T16" fmla="*/ 17 w 776"/>
                  <a:gd name="T17" fmla="*/ 10 h 2368"/>
                  <a:gd name="T18" fmla="*/ 23 w 776"/>
                  <a:gd name="T19" fmla="*/ 10 h 2368"/>
                  <a:gd name="T20" fmla="*/ 21 w 776"/>
                  <a:gd name="T21" fmla="*/ 12 h 2368"/>
                  <a:gd name="T22" fmla="*/ 25 w 776"/>
                  <a:gd name="T23" fmla="*/ 13 h 2368"/>
                  <a:gd name="T24" fmla="*/ 25 w 776"/>
                  <a:gd name="T25" fmla="*/ 15 h 2368"/>
                  <a:gd name="T26" fmla="*/ 29 w 776"/>
                  <a:gd name="T27" fmla="*/ 17 h 2368"/>
                  <a:gd name="T28" fmla="*/ 27 w 776"/>
                  <a:gd name="T29" fmla="*/ 20 h 2368"/>
                  <a:gd name="T30" fmla="*/ 31 w 776"/>
                  <a:gd name="T31" fmla="*/ 21 h 2368"/>
                  <a:gd name="T32" fmla="*/ 29 w 776"/>
                  <a:gd name="T33" fmla="*/ 23 h 2368"/>
                  <a:gd name="T34" fmla="*/ 31 w 776"/>
                  <a:gd name="T35" fmla="*/ 26 h 2368"/>
                  <a:gd name="T36" fmla="*/ 29 w 776"/>
                  <a:gd name="T37" fmla="*/ 27 h 2368"/>
                  <a:gd name="T38" fmla="*/ 33 w 776"/>
                  <a:gd name="T39" fmla="*/ 30 h 2368"/>
                  <a:gd name="T40" fmla="*/ 31 w 776"/>
                  <a:gd name="T41" fmla="*/ 32 h 2368"/>
                  <a:gd name="T42" fmla="*/ 33 w 776"/>
                  <a:gd name="T43" fmla="*/ 35 h 2368"/>
                  <a:gd name="T44" fmla="*/ 31 w 776"/>
                  <a:gd name="T45" fmla="*/ 36 h 2368"/>
                  <a:gd name="T46" fmla="*/ 33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7" name="Freeform 537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 h 2368"/>
                  <a:gd name="T2" fmla="*/ 2 w 776"/>
                  <a:gd name="T3" fmla="*/ 0 h 2368"/>
                  <a:gd name="T4" fmla="*/ 1 w 776"/>
                  <a:gd name="T5" fmla="*/ 3 h 2368"/>
                  <a:gd name="T6" fmla="*/ 3 w 776"/>
                  <a:gd name="T7" fmla="*/ 3 h 2368"/>
                  <a:gd name="T8" fmla="*/ 2 w 776"/>
                  <a:gd name="T9" fmla="*/ 5 h 2368"/>
                  <a:gd name="T10" fmla="*/ 4 w 776"/>
                  <a:gd name="T11" fmla="*/ 6 h 2368"/>
                  <a:gd name="T12" fmla="*/ 3 w 776"/>
                  <a:gd name="T13" fmla="*/ 7 h 2368"/>
                  <a:gd name="T14" fmla="*/ 4 w 776"/>
                  <a:gd name="T15" fmla="*/ 8 h 2368"/>
                  <a:gd name="T16" fmla="*/ 4 w 776"/>
                  <a:gd name="T17" fmla="*/ 10 h 2368"/>
                  <a:gd name="T18" fmla="*/ 5 w 776"/>
                  <a:gd name="T19" fmla="*/ 10 h 2368"/>
                  <a:gd name="T20" fmla="*/ 4 w 776"/>
                  <a:gd name="T21" fmla="*/ 12 h 2368"/>
                  <a:gd name="T22" fmla="*/ 5 w 776"/>
                  <a:gd name="T23" fmla="*/ 13 h 2368"/>
                  <a:gd name="T24" fmla="*/ 5 w 776"/>
                  <a:gd name="T25" fmla="*/ 15 h 2368"/>
                  <a:gd name="T26" fmla="*/ 6 w 776"/>
                  <a:gd name="T27" fmla="*/ 17 h 2368"/>
                  <a:gd name="T28" fmla="*/ 6 w 776"/>
                  <a:gd name="T29" fmla="*/ 19 h 2368"/>
                  <a:gd name="T30" fmla="*/ 7 w 776"/>
                  <a:gd name="T31" fmla="*/ 21 h 2368"/>
                  <a:gd name="T32" fmla="*/ 6 w 776"/>
                  <a:gd name="T33" fmla="*/ 23 h 2368"/>
                  <a:gd name="T34" fmla="*/ 7 w 776"/>
                  <a:gd name="T35" fmla="*/ 26 h 2368"/>
                  <a:gd name="T36" fmla="*/ 6 w 776"/>
                  <a:gd name="T37" fmla="*/ 27 h 2368"/>
                  <a:gd name="T38" fmla="*/ 7 w 776"/>
                  <a:gd name="T39" fmla="*/ 29 h 2368"/>
                  <a:gd name="T40" fmla="*/ 7 w 776"/>
                  <a:gd name="T41" fmla="*/ 32 h 2368"/>
                  <a:gd name="T42" fmla="*/ 7 w 776"/>
                  <a:gd name="T43" fmla="*/ 35 h 2368"/>
                  <a:gd name="T44" fmla="*/ 7 w 776"/>
                  <a:gd name="T45" fmla="*/ 36 h 2368"/>
                  <a:gd name="T46" fmla="*/ 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8" name="Freeform 538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 h 2368"/>
                  <a:gd name="T2" fmla="*/ 32 w 776"/>
                  <a:gd name="T3" fmla="*/ 0 h 2368"/>
                  <a:gd name="T4" fmla="*/ 13 w 776"/>
                  <a:gd name="T5" fmla="*/ 3 h 2368"/>
                  <a:gd name="T6" fmla="*/ 44 w 776"/>
                  <a:gd name="T7" fmla="*/ 3 h 2368"/>
                  <a:gd name="T8" fmla="*/ 25 w 776"/>
                  <a:gd name="T9" fmla="*/ 6 h 2368"/>
                  <a:gd name="T10" fmla="*/ 50 w 776"/>
                  <a:gd name="T11" fmla="*/ 7 h 2368"/>
                  <a:gd name="T12" fmla="*/ 38 w 776"/>
                  <a:gd name="T13" fmla="*/ 8 h 2368"/>
                  <a:gd name="T14" fmla="*/ 63 w 776"/>
                  <a:gd name="T15" fmla="*/ 9 h 2368"/>
                  <a:gd name="T16" fmla="*/ 50 w 776"/>
                  <a:gd name="T17" fmla="*/ 11 h 2368"/>
                  <a:gd name="T18" fmla="*/ 70 w 776"/>
                  <a:gd name="T19" fmla="*/ 12 h 2368"/>
                  <a:gd name="T20" fmla="*/ 63 w 776"/>
                  <a:gd name="T21" fmla="*/ 14 h 2368"/>
                  <a:gd name="T22" fmla="*/ 76 w 776"/>
                  <a:gd name="T23" fmla="*/ 16 h 2368"/>
                  <a:gd name="T24" fmla="*/ 76 w 776"/>
                  <a:gd name="T25" fmla="*/ 17 h 2368"/>
                  <a:gd name="T26" fmla="*/ 89 w 776"/>
                  <a:gd name="T27" fmla="*/ 20 h 2368"/>
                  <a:gd name="T28" fmla="*/ 82 w 776"/>
                  <a:gd name="T29" fmla="*/ 23 h 2368"/>
                  <a:gd name="T30" fmla="*/ 95 w 776"/>
                  <a:gd name="T31" fmla="*/ 24 h 2368"/>
                  <a:gd name="T32" fmla="*/ 89 w 776"/>
                  <a:gd name="T33" fmla="*/ 27 h 2368"/>
                  <a:gd name="T34" fmla="*/ 95 w 776"/>
                  <a:gd name="T35" fmla="*/ 30 h 2368"/>
                  <a:gd name="T36" fmla="*/ 89 w 776"/>
                  <a:gd name="T37" fmla="*/ 32 h 2368"/>
                  <a:gd name="T38" fmla="*/ 101 w 776"/>
                  <a:gd name="T39" fmla="*/ 34 h 2368"/>
                  <a:gd name="T40" fmla="*/ 95 w 776"/>
                  <a:gd name="T41" fmla="*/ 37 h 2368"/>
                  <a:gd name="T42" fmla="*/ 101 w 776"/>
                  <a:gd name="T43" fmla="*/ 41 h 2368"/>
                  <a:gd name="T44" fmla="*/ 95 w 776"/>
                  <a:gd name="T45" fmla="*/ 41 h 2368"/>
                  <a:gd name="T46" fmla="*/ 10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9" name="Freeform 539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108 w 776"/>
                  <a:gd name="T3" fmla="*/ 0 h 2368"/>
                  <a:gd name="T4" fmla="*/ 44 w 776"/>
                  <a:gd name="T5" fmla="*/ 1 h 2368"/>
                  <a:gd name="T6" fmla="*/ 152 w 776"/>
                  <a:gd name="T7" fmla="*/ 1 h 2368"/>
                  <a:gd name="T8" fmla="*/ 87 w 776"/>
                  <a:gd name="T9" fmla="*/ 2 h 2368"/>
                  <a:gd name="T10" fmla="*/ 173 w 776"/>
                  <a:gd name="T11" fmla="*/ 2 h 2368"/>
                  <a:gd name="T12" fmla="*/ 130 w 776"/>
                  <a:gd name="T13" fmla="*/ 2 h 2368"/>
                  <a:gd name="T14" fmla="*/ 216 w 776"/>
                  <a:gd name="T15" fmla="*/ 3 h 2368"/>
                  <a:gd name="T16" fmla="*/ 173 w 776"/>
                  <a:gd name="T17" fmla="*/ 3 h 2368"/>
                  <a:gd name="T18" fmla="*/ 238 w 776"/>
                  <a:gd name="T19" fmla="*/ 4 h 2368"/>
                  <a:gd name="T20" fmla="*/ 216 w 776"/>
                  <a:gd name="T21" fmla="*/ 4 h 2368"/>
                  <a:gd name="T22" fmla="*/ 260 w 776"/>
                  <a:gd name="T23" fmla="*/ 5 h 2368"/>
                  <a:gd name="T24" fmla="*/ 260 w 776"/>
                  <a:gd name="T25" fmla="*/ 5 h 2368"/>
                  <a:gd name="T26" fmla="*/ 303 w 776"/>
                  <a:gd name="T27" fmla="*/ 6 h 2368"/>
                  <a:gd name="T28" fmla="*/ 281 w 776"/>
                  <a:gd name="T29" fmla="*/ 7 h 2368"/>
                  <a:gd name="T30" fmla="*/ 324 w 776"/>
                  <a:gd name="T31" fmla="*/ 7 h 2368"/>
                  <a:gd name="T32" fmla="*/ 303 w 776"/>
                  <a:gd name="T33" fmla="*/ 8 h 2368"/>
                  <a:gd name="T34" fmla="*/ 324 w 776"/>
                  <a:gd name="T35" fmla="*/ 9 h 2368"/>
                  <a:gd name="T36" fmla="*/ 303 w 776"/>
                  <a:gd name="T37" fmla="*/ 9 h 2368"/>
                  <a:gd name="T38" fmla="*/ 347 w 776"/>
                  <a:gd name="T39" fmla="*/ 10 h 2368"/>
                  <a:gd name="T40" fmla="*/ 324 w 776"/>
                  <a:gd name="T41" fmla="*/ 11 h 2368"/>
                  <a:gd name="T42" fmla="*/ 347 w 776"/>
                  <a:gd name="T43" fmla="*/ 12 h 2368"/>
                  <a:gd name="T44" fmla="*/ 324 w 776"/>
                  <a:gd name="T45" fmla="*/ 12 h 2368"/>
                  <a:gd name="T46" fmla="*/ 347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70" name="Freeform 540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 h 2368"/>
                  <a:gd name="T2" fmla="*/ 9 w 776"/>
                  <a:gd name="T3" fmla="*/ 0 h 2368"/>
                  <a:gd name="T4" fmla="*/ 4 w 776"/>
                  <a:gd name="T5" fmla="*/ 2 h 2368"/>
                  <a:gd name="T6" fmla="*/ 13 w 776"/>
                  <a:gd name="T7" fmla="*/ 2 h 2368"/>
                  <a:gd name="T8" fmla="*/ 7 w 776"/>
                  <a:gd name="T9" fmla="*/ 4 h 2368"/>
                  <a:gd name="T10" fmla="*/ 14 w 776"/>
                  <a:gd name="T11" fmla="*/ 5 h 2368"/>
                  <a:gd name="T12" fmla="*/ 11 w 776"/>
                  <a:gd name="T13" fmla="*/ 6 h 2368"/>
                  <a:gd name="T14" fmla="*/ 18 w 776"/>
                  <a:gd name="T15" fmla="*/ 7 h 2368"/>
                  <a:gd name="T16" fmla="*/ 14 w 776"/>
                  <a:gd name="T17" fmla="*/ 8 h 2368"/>
                  <a:gd name="T18" fmla="*/ 20 w 776"/>
                  <a:gd name="T19" fmla="*/ 9 h 2368"/>
                  <a:gd name="T20" fmla="*/ 18 w 776"/>
                  <a:gd name="T21" fmla="*/ 10 h 2368"/>
                  <a:gd name="T22" fmla="*/ 22 w 776"/>
                  <a:gd name="T23" fmla="*/ 11 h 2368"/>
                  <a:gd name="T24" fmla="*/ 22 w 776"/>
                  <a:gd name="T25" fmla="*/ 12 h 2368"/>
                  <a:gd name="T26" fmla="*/ 25 w 776"/>
                  <a:gd name="T27" fmla="*/ 14 h 2368"/>
                  <a:gd name="T28" fmla="*/ 23 w 776"/>
                  <a:gd name="T29" fmla="*/ 16 h 2368"/>
                  <a:gd name="T30" fmla="*/ 27 w 776"/>
                  <a:gd name="T31" fmla="*/ 18 h 2368"/>
                  <a:gd name="T32" fmla="*/ 25 w 776"/>
                  <a:gd name="T33" fmla="*/ 19 h 2368"/>
                  <a:gd name="T34" fmla="*/ 27 w 776"/>
                  <a:gd name="T35" fmla="*/ 21 h 2368"/>
                  <a:gd name="T36" fmla="*/ 25 w 776"/>
                  <a:gd name="T37" fmla="*/ 23 h 2368"/>
                  <a:gd name="T38" fmla="*/ 29 w 776"/>
                  <a:gd name="T39" fmla="*/ 25 h 2368"/>
                  <a:gd name="T40" fmla="*/ 27 w 776"/>
                  <a:gd name="T41" fmla="*/ 27 h 2368"/>
                  <a:gd name="T42" fmla="*/ 29 w 776"/>
                  <a:gd name="T43" fmla="*/ 29 h 2368"/>
                  <a:gd name="T44" fmla="*/ 27 w 776"/>
                  <a:gd name="T45" fmla="*/ 30 h 2368"/>
                  <a:gd name="T46" fmla="*/ 29 w 776"/>
                  <a:gd name="T47" fmla="*/ 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71" name="Freeform 541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7 w 776"/>
                  <a:gd name="T23" fmla="*/ 2 h 2368"/>
                  <a:gd name="T24" fmla="*/ 7 w 776"/>
                  <a:gd name="T25" fmla="*/ 3 h 2368"/>
                  <a:gd name="T26" fmla="*/ 8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8 w 776"/>
                  <a:gd name="T33" fmla="*/ 4 h 2368"/>
                  <a:gd name="T34" fmla="*/ 8 w 776"/>
                  <a:gd name="T35" fmla="*/ 4 h 2368"/>
                  <a:gd name="T36" fmla="*/ 8 w 776"/>
                  <a:gd name="T37" fmla="*/ 5 h 2368"/>
                  <a:gd name="T38" fmla="*/ 9 w 776"/>
                  <a:gd name="T39" fmla="*/ 5 h 2368"/>
                  <a:gd name="T40" fmla="*/ 8 w 776"/>
                  <a:gd name="T41" fmla="*/ 5 h 2368"/>
                  <a:gd name="T42" fmla="*/ 9 w 776"/>
                  <a:gd name="T43" fmla="*/ 6 h 2368"/>
                  <a:gd name="T44" fmla="*/ 8 w 776"/>
                  <a:gd name="T45" fmla="*/ 6 h 2368"/>
                  <a:gd name="T46" fmla="*/ 9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72" name="Freeform 542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3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7823" name="Group 543"/>
          <p:cNvGrpSpPr>
            <a:grpSpLocks/>
          </p:cNvGrpSpPr>
          <p:nvPr/>
        </p:nvGrpSpPr>
        <p:grpSpPr bwMode="auto">
          <a:xfrm>
            <a:off x="2438400" y="2133600"/>
            <a:ext cx="3733800" cy="4419600"/>
            <a:chOff x="3115" y="0"/>
            <a:chExt cx="2170" cy="2486"/>
          </a:xfrm>
        </p:grpSpPr>
        <p:grpSp>
          <p:nvGrpSpPr>
            <p:cNvPr id="44311" name="Group 544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4443" name="Oval 545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" name="Oval 546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12" name="Group 547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4441" name="Oval 54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2" name="Oval 54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13" name="Group 550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4439" name="Oval 55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0" name="Oval 55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14" name="Group 553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4315" name="Group 554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4437" name="Oval 555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438" name="Oval 556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316" name="Group 557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4339" name="Group 558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4435" name="Freeform 559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36" name="Freeform 560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0" name="Group 561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4433" name="Freeform 562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34" name="Freeform 563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1" name="Group 564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4431" name="Freeform 565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32" name="Freeform 566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2" name="Group 567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4429" name="Freeform 568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30" name="Freeform 569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3" name="Group 570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4427" name="Freeform 571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28" name="Freeform 572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4" name="Group 573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4425" name="Freeform 574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26" name="Freeform 575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5" name="Group 576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4423" name="Freeform 577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24" name="Freeform 578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6" name="Group 579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4421" name="Freeform 580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22" name="Freeform 581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7" name="Group 582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4419" name="Freeform 583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20" name="Freeform 584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8" name="Group 585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4417" name="Freeform 586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18" name="Freeform 587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49" name="Group 588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4415" name="Freeform 589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16" name="Freeform 590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0" name="Group 591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4413" name="Freeform 592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14" name="Freeform 593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1" name="Group 594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4411" name="Freeform 595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12" name="Freeform 596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2" name="Group 597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4409" name="Freeform 598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10" name="Freeform 599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3" name="Group 600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4407" name="Freeform 601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08" name="Freeform 602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4" name="Group 603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4405" name="Freeform 604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5 w 2736"/>
                      <a:gd name="T7" fmla="*/ 0 h 504"/>
                      <a:gd name="T8" fmla="*/ 15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06" name="Freeform 605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5 w 1769"/>
                      <a:gd name="T11" fmla="*/ 4 h 791"/>
                      <a:gd name="T12" fmla="*/ 5 w 1769"/>
                      <a:gd name="T13" fmla="*/ 3 h 791"/>
                      <a:gd name="T14" fmla="*/ 4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5" name="Group 606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4403" name="Freeform 607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04" name="Freeform 608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6 w 1769"/>
                      <a:gd name="T11" fmla="*/ 4 h 791"/>
                      <a:gd name="T12" fmla="*/ 5 w 1769"/>
                      <a:gd name="T13" fmla="*/ 3 h 791"/>
                      <a:gd name="T14" fmla="*/ 5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6" name="Group 609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4401" name="Freeform 610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6 w 2736"/>
                      <a:gd name="T3" fmla="*/ 13 h 504"/>
                      <a:gd name="T4" fmla="*/ 115 w 2736"/>
                      <a:gd name="T5" fmla="*/ 2 h 504"/>
                      <a:gd name="T6" fmla="*/ 178 w 2736"/>
                      <a:gd name="T7" fmla="*/ 2 h 504"/>
                      <a:gd name="T8" fmla="*/ 177 w 2736"/>
                      <a:gd name="T9" fmla="*/ 8 h 504"/>
                      <a:gd name="T10" fmla="*/ 115 w 2736"/>
                      <a:gd name="T11" fmla="*/ 8 h 504"/>
                      <a:gd name="T12" fmla="*/ 43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02" name="Freeform 611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4 h 791"/>
                      <a:gd name="T8" fmla="*/ 65 w 1769"/>
                      <a:gd name="T9" fmla="*/ 47 h 791"/>
                      <a:gd name="T10" fmla="*/ 63 w 1769"/>
                      <a:gd name="T11" fmla="*/ 62 h 791"/>
                      <a:gd name="T12" fmla="*/ 59 w 1769"/>
                      <a:gd name="T13" fmla="*/ 49 h 791"/>
                      <a:gd name="T14" fmla="*/ 52 w 1769"/>
                      <a:gd name="T15" fmla="*/ 35 h 791"/>
                      <a:gd name="T16" fmla="*/ 41 w 1769"/>
                      <a:gd name="T17" fmla="*/ 23 h 791"/>
                      <a:gd name="T18" fmla="*/ 22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7" name="Group 612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4399" name="Freeform 613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0 w 2736"/>
                      <a:gd name="T3" fmla="*/ 13 h 504"/>
                      <a:gd name="T4" fmla="*/ 104 w 2736"/>
                      <a:gd name="T5" fmla="*/ 2 h 504"/>
                      <a:gd name="T6" fmla="*/ 159 w 2736"/>
                      <a:gd name="T7" fmla="*/ 2 h 504"/>
                      <a:gd name="T8" fmla="*/ 159 w 2736"/>
                      <a:gd name="T9" fmla="*/ 8 h 504"/>
                      <a:gd name="T10" fmla="*/ 103 w 2736"/>
                      <a:gd name="T11" fmla="*/ 8 h 504"/>
                      <a:gd name="T12" fmla="*/ 38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400" name="Freeform 614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4 h 791"/>
                      <a:gd name="T4" fmla="*/ 39 w 1769"/>
                      <a:gd name="T5" fmla="*/ 15 h 791"/>
                      <a:gd name="T6" fmla="*/ 54 w 1769"/>
                      <a:gd name="T7" fmla="*/ 34 h 791"/>
                      <a:gd name="T8" fmla="*/ 59 w 1769"/>
                      <a:gd name="T9" fmla="*/ 47 h 791"/>
                      <a:gd name="T10" fmla="*/ 56 w 1769"/>
                      <a:gd name="T11" fmla="*/ 62 h 791"/>
                      <a:gd name="T12" fmla="*/ 53 w 1769"/>
                      <a:gd name="T13" fmla="*/ 49 h 791"/>
                      <a:gd name="T14" fmla="*/ 46 w 1769"/>
                      <a:gd name="T15" fmla="*/ 35 h 791"/>
                      <a:gd name="T16" fmla="*/ 37 w 1769"/>
                      <a:gd name="T17" fmla="*/ 23 h 791"/>
                      <a:gd name="T18" fmla="*/ 1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8" name="Group 615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4397" name="Freeform 616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98" name="Freeform 617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59" name="Group 618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4395" name="Freeform 619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96" name="Freeform 620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360" name="Freeform 621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1 h 504"/>
                    <a:gd name="T2" fmla="*/ 3 w 2736"/>
                    <a:gd name="T3" fmla="*/ 0 h 504"/>
                    <a:gd name="T4" fmla="*/ 6 w 2736"/>
                    <a:gd name="T5" fmla="*/ 0 h 504"/>
                    <a:gd name="T6" fmla="*/ 9 w 2736"/>
                    <a:gd name="T7" fmla="*/ 0 h 504"/>
                    <a:gd name="T8" fmla="*/ 9 w 2736"/>
                    <a:gd name="T9" fmla="*/ 0 h 504"/>
                    <a:gd name="T10" fmla="*/ 6 w 2736"/>
                    <a:gd name="T11" fmla="*/ 0 h 504"/>
                    <a:gd name="T12" fmla="*/ 2 w 2736"/>
                    <a:gd name="T13" fmla="*/ 0 h 504"/>
                    <a:gd name="T14" fmla="*/ 0 w 2736"/>
                    <a:gd name="T15" fmla="*/ 1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61" name="Freeform 622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1 w 1769"/>
                    <a:gd name="T3" fmla="*/ 0 h 791"/>
                    <a:gd name="T4" fmla="*/ 2 w 1769"/>
                    <a:gd name="T5" fmla="*/ 0 h 791"/>
                    <a:gd name="T6" fmla="*/ 3 w 1769"/>
                    <a:gd name="T7" fmla="*/ 1 h 791"/>
                    <a:gd name="T8" fmla="*/ 3 w 1769"/>
                    <a:gd name="T9" fmla="*/ 1 h 791"/>
                    <a:gd name="T10" fmla="*/ 3 w 1769"/>
                    <a:gd name="T11" fmla="*/ 1 h 791"/>
                    <a:gd name="T12" fmla="*/ 3 w 1769"/>
                    <a:gd name="T13" fmla="*/ 1 h 791"/>
                    <a:gd name="T14" fmla="*/ 3 w 1769"/>
                    <a:gd name="T15" fmla="*/ 1 h 791"/>
                    <a:gd name="T16" fmla="*/ 2 w 1769"/>
                    <a:gd name="T17" fmla="*/ 0 h 791"/>
                    <a:gd name="T18" fmla="*/ 1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362" name="Group 623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4393" name="Freeform 624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0 w 2736"/>
                      <a:gd name="T3" fmla="*/ 8 h 504"/>
                      <a:gd name="T4" fmla="*/ 104 w 2736"/>
                      <a:gd name="T5" fmla="*/ 1 h 504"/>
                      <a:gd name="T6" fmla="*/ 160 w 2736"/>
                      <a:gd name="T7" fmla="*/ 1 h 504"/>
                      <a:gd name="T8" fmla="*/ 159 w 2736"/>
                      <a:gd name="T9" fmla="*/ 5 h 504"/>
                      <a:gd name="T10" fmla="*/ 103 w 2736"/>
                      <a:gd name="T11" fmla="*/ 5 h 504"/>
                      <a:gd name="T12" fmla="*/ 38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94" name="Freeform 625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3 h 791"/>
                      <a:gd name="T4" fmla="*/ 39 w 1769"/>
                      <a:gd name="T5" fmla="*/ 10 h 791"/>
                      <a:gd name="T6" fmla="*/ 54 w 1769"/>
                      <a:gd name="T7" fmla="*/ 21 h 791"/>
                      <a:gd name="T8" fmla="*/ 59 w 1769"/>
                      <a:gd name="T9" fmla="*/ 30 h 791"/>
                      <a:gd name="T10" fmla="*/ 56 w 1769"/>
                      <a:gd name="T11" fmla="*/ 38 h 791"/>
                      <a:gd name="T12" fmla="*/ 53 w 1769"/>
                      <a:gd name="T13" fmla="*/ 31 h 791"/>
                      <a:gd name="T14" fmla="*/ 46 w 1769"/>
                      <a:gd name="T15" fmla="*/ 22 h 791"/>
                      <a:gd name="T16" fmla="*/ 37 w 1769"/>
                      <a:gd name="T17" fmla="*/ 14 h 791"/>
                      <a:gd name="T18" fmla="*/ 19 w 1769"/>
                      <a:gd name="T19" fmla="*/ 7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63" name="Group 626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4391" name="Freeform 627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65 w 2736"/>
                      <a:gd name="T3" fmla="*/ 26 h 504"/>
                      <a:gd name="T4" fmla="*/ 134 w 2736"/>
                      <a:gd name="T5" fmla="*/ 4 h 504"/>
                      <a:gd name="T6" fmla="*/ 206 w 2736"/>
                      <a:gd name="T7" fmla="*/ 4 h 504"/>
                      <a:gd name="T8" fmla="*/ 205 w 2736"/>
                      <a:gd name="T9" fmla="*/ 16 h 504"/>
                      <a:gd name="T10" fmla="*/ 133 w 2736"/>
                      <a:gd name="T11" fmla="*/ 16 h 504"/>
                      <a:gd name="T12" fmla="*/ 49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92" name="Freeform 628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1 w 1769"/>
                      <a:gd name="T3" fmla="*/ 9 h 791"/>
                      <a:gd name="T4" fmla="*/ 50 w 1769"/>
                      <a:gd name="T5" fmla="*/ 30 h 791"/>
                      <a:gd name="T6" fmla="*/ 69 w 1769"/>
                      <a:gd name="T7" fmla="*/ 66 h 791"/>
                      <a:gd name="T8" fmla="*/ 76 w 1769"/>
                      <a:gd name="T9" fmla="*/ 93 h 791"/>
                      <a:gd name="T10" fmla="*/ 73 w 1769"/>
                      <a:gd name="T11" fmla="*/ 120 h 791"/>
                      <a:gd name="T12" fmla="*/ 68 w 1769"/>
                      <a:gd name="T13" fmla="*/ 97 h 791"/>
                      <a:gd name="T14" fmla="*/ 60 w 1769"/>
                      <a:gd name="T15" fmla="*/ 70 h 791"/>
                      <a:gd name="T16" fmla="*/ 48 w 1769"/>
                      <a:gd name="T17" fmla="*/ 45 h 791"/>
                      <a:gd name="T18" fmla="*/ 25 w 1769"/>
                      <a:gd name="T19" fmla="*/ 23 h 791"/>
                      <a:gd name="T20" fmla="*/ 0 w 1769"/>
                      <a:gd name="T21" fmla="*/ 1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64" name="Group 629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4389" name="Freeform 630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7 w 2736"/>
                      <a:gd name="T3" fmla="*/ 1 h 504"/>
                      <a:gd name="T4" fmla="*/ 75 w 2736"/>
                      <a:gd name="T5" fmla="*/ 0 h 504"/>
                      <a:gd name="T6" fmla="*/ 116 w 2736"/>
                      <a:gd name="T7" fmla="*/ 0 h 504"/>
                      <a:gd name="T8" fmla="*/ 115 w 2736"/>
                      <a:gd name="T9" fmla="*/ 1 h 504"/>
                      <a:gd name="T10" fmla="*/ 75 w 2736"/>
                      <a:gd name="T11" fmla="*/ 1 h 504"/>
                      <a:gd name="T12" fmla="*/ 28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90" name="Freeform 631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2 w 1769"/>
                      <a:gd name="T3" fmla="*/ 0 h 791"/>
                      <a:gd name="T4" fmla="*/ 28 w 1769"/>
                      <a:gd name="T5" fmla="*/ 1 h 791"/>
                      <a:gd name="T6" fmla="*/ 39 w 1769"/>
                      <a:gd name="T7" fmla="*/ 2 h 791"/>
                      <a:gd name="T8" fmla="*/ 43 w 1769"/>
                      <a:gd name="T9" fmla="*/ 3 h 791"/>
                      <a:gd name="T10" fmla="*/ 41 w 1769"/>
                      <a:gd name="T11" fmla="*/ 4 h 791"/>
                      <a:gd name="T12" fmla="*/ 38 w 1769"/>
                      <a:gd name="T13" fmla="*/ 3 h 791"/>
                      <a:gd name="T14" fmla="*/ 34 w 1769"/>
                      <a:gd name="T15" fmla="*/ 2 h 791"/>
                      <a:gd name="T16" fmla="*/ 27 w 1769"/>
                      <a:gd name="T17" fmla="*/ 2 h 791"/>
                      <a:gd name="T18" fmla="*/ 14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65" name="Group 632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4387" name="Freeform 633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88" name="Freeform 634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66" name="Group 635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4385" name="Freeform 63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71 w 2736"/>
                      <a:gd name="T3" fmla="*/ 40 h 504"/>
                      <a:gd name="T4" fmla="*/ 352 w 2736"/>
                      <a:gd name="T5" fmla="*/ 6 h 504"/>
                      <a:gd name="T6" fmla="*/ 542 w 2736"/>
                      <a:gd name="T7" fmla="*/ 6 h 504"/>
                      <a:gd name="T8" fmla="*/ 539 w 2736"/>
                      <a:gd name="T9" fmla="*/ 25 h 504"/>
                      <a:gd name="T10" fmla="*/ 349 w 2736"/>
                      <a:gd name="T11" fmla="*/ 25 h 504"/>
                      <a:gd name="T12" fmla="*/ 129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86" name="Freeform 63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5 w 1769"/>
                      <a:gd name="T3" fmla="*/ 14 h 791"/>
                      <a:gd name="T4" fmla="*/ 131 w 1769"/>
                      <a:gd name="T5" fmla="*/ 48 h 791"/>
                      <a:gd name="T6" fmla="*/ 182 w 1769"/>
                      <a:gd name="T7" fmla="*/ 103 h 791"/>
                      <a:gd name="T8" fmla="*/ 199 w 1769"/>
                      <a:gd name="T9" fmla="*/ 145 h 791"/>
                      <a:gd name="T10" fmla="*/ 191 w 1769"/>
                      <a:gd name="T11" fmla="*/ 187 h 791"/>
                      <a:gd name="T12" fmla="*/ 180 w 1769"/>
                      <a:gd name="T13" fmla="*/ 151 h 791"/>
                      <a:gd name="T14" fmla="*/ 157 w 1769"/>
                      <a:gd name="T15" fmla="*/ 108 h 791"/>
                      <a:gd name="T16" fmla="*/ 126 w 1769"/>
                      <a:gd name="T17" fmla="*/ 70 h 791"/>
                      <a:gd name="T18" fmla="*/ 66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67" name="Group 638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4383" name="Freeform 639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08 h 504"/>
                      <a:gd name="T2" fmla="*/ 211 w 2736"/>
                      <a:gd name="T3" fmla="*/ 36 h 504"/>
                      <a:gd name="T4" fmla="*/ 435 w 2736"/>
                      <a:gd name="T5" fmla="*/ 5 h 504"/>
                      <a:gd name="T6" fmla="*/ 669 w 2736"/>
                      <a:gd name="T7" fmla="*/ 5 h 504"/>
                      <a:gd name="T8" fmla="*/ 665 w 2736"/>
                      <a:gd name="T9" fmla="*/ 22 h 504"/>
                      <a:gd name="T10" fmla="*/ 432 w 2736"/>
                      <a:gd name="T11" fmla="*/ 22 h 504"/>
                      <a:gd name="T12" fmla="*/ 160 w 2736"/>
                      <a:gd name="T13" fmla="*/ 62 h 504"/>
                      <a:gd name="T14" fmla="*/ 0 w 2736"/>
                      <a:gd name="T15" fmla="*/ 10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84" name="Freeform 640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8 w 1769"/>
                      <a:gd name="T3" fmla="*/ 12 h 791"/>
                      <a:gd name="T4" fmla="*/ 161 w 1769"/>
                      <a:gd name="T5" fmla="*/ 43 h 791"/>
                      <a:gd name="T6" fmla="*/ 225 w 1769"/>
                      <a:gd name="T7" fmla="*/ 92 h 791"/>
                      <a:gd name="T8" fmla="*/ 245 w 1769"/>
                      <a:gd name="T9" fmla="*/ 130 h 791"/>
                      <a:gd name="T10" fmla="*/ 236 w 1769"/>
                      <a:gd name="T11" fmla="*/ 169 h 791"/>
                      <a:gd name="T12" fmla="*/ 222 w 1769"/>
                      <a:gd name="T13" fmla="*/ 135 h 791"/>
                      <a:gd name="T14" fmla="*/ 194 w 1769"/>
                      <a:gd name="T15" fmla="*/ 97 h 791"/>
                      <a:gd name="T16" fmla="*/ 155 w 1769"/>
                      <a:gd name="T17" fmla="*/ 63 h 791"/>
                      <a:gd name="T18" fmla="*/ 81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68" name="Group 641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4381" name="Freeform 642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82" name="Freeform 643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69" name="Group 644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4379" name="Freeform 645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05 h 504"/>
                      <a:gd name="T2" fmla="*/ 189 w 2736"/>
                      <a:gd name="T3" fmla="*/ 35 h 504"/>
                      <a:gd name="T4" fmla="*/ 390 w 2736"/>
                      <a:gd name="T5" fmla="*/ 5 h 504"/>
                      <a:gd name="T6" fmla="*/ 600 w 2736"/>
                      <a:gd name="T7" fmla="*/ 5 h 504"/>
                      <a:gd name="T8" fmla="*/ 596 w 2736"/>
                      <a:gd name="T9" fmla="*/ 21 h 504"/>
                      <a:gd name="T10" fmla="*/ 387 w 2736"/>
                      <a:gd name="T11" fmla="*/ 21 h 504"/>
                      <a:gd name="T12" fmla="*/ 144 w 2736"/>
                      <a:gd name="T13" fmla="*/ 61 h 504"/>
                      <a:gd name="T14" fmla="*/ 0 w 2736"/>
                      <a:gd name="T15" fmla="*/ 10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80" name="Freeform 646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1 w 1769"/>
                      <a:gd name="T3" fmla="*/ 12 h 791"/>
                      <a:gd name="T4" fmla="*/ 145 w 1769"/>
                      <a:gd name="T5" fmla="*/ 42 h 791"/>
                      <a:gd name="T6" fmla="*/ 202 w 1769"/>
                      <a:gd name="T7" fmla="*/ 90 h 791"/>
                      <a:gd name="T8" fmla="*/ 220 w 1769"/>
                      <a:gd name="T9" fmla="*/ 127 h 791"/>
                      <a:gd name="T10" fmla="*/ 212 w 1769"/>
                      <a:gd name="T11" fmla="*/ 164 h 791"/>
                      <a:gd name="T12" fmla="*/ 199 w 1769"/>
                      <a:gd name="T13" fmla="*/ 132 h 791"/>
                      <a:gd name="T14" fmla="*/ 174 w 1769"/>
                      <a:gd name="T15" fmla="*/ 94 h 791"/>
                      <a:gd name="T16" fmla="*/ 139 w 1769"/>
                      <a:gd name="T17" fmla="*/ 62 h 791"/>
                      <a:gd name="T18" fmla="*/ 73 w 1769"/>
                      <a:gd name="T19" fmla="*/ 31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70" name="Group 647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4377" name="Freeform 648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73 w 2736"/>
                      <a:gd name="T3" fmla="*/ 20 h 504"/>
                      <a:gd name="T4" fmla="*/ 356 w 2736"/>
                      <a:gd name="T5" fmla="*/ 3 h 504"/>
                      <a:gd name="T6" fmla="*/ 548 w 2736"/>
                      <a:gd name="T7" fmla="*/ 3 h 504"/>
                      <a:gd name="T8" fmla="*/ 545 w 2736"/>
                      <a:gd name="T9" fmla="*/ 12 h 504"/>
                      <a:gd name="T10" fmla="*/ 353 w 2736"/>
                      <a:gd name="T11" fmla="*/ 12 h 504"/>
                      <a:gd name="T12" fmla="*/ 131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78" name="Freeform 649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6 w 1769"/>
                      <a:gd name="T3" fmla="*/ 6 h 791"/>
                      <a:gd name="T4" fmla="*/ 133 w 1769"/>
                      <a:gd name="T5" fmla="*/ 23 h 791"/>
                      <a:gd name="T6" fmla="*/ 185 w 1769"/>
                      <a:gd name="T7" fmla="*/ 50 h 791"/>
                      <a:gd name="T8" fmla="*/ 201 w 1769"/>
                      <a:gd name="T9" fmla="*/ 71 h 791"/>
                      <a:gd name="T10" fmla="*/ 193 w 1769"/>
                      <a:gd name="T11" fmla="*/ 91 h 791"/>
                      <a:gd name="T12" fmla="*/ 182 w 1769"/>
                      <a:gd name="T13" fmla="*/ 73 h 791"/>
                      <a:gd name="T14" fmla="*/ 159 w 1769"/>
                      <a:gd name="T15" fmla="*/ 53 h 791"/>
                      <a:gd name="T16" fmla="*/ 127 w 1769"/>
                      <a:gd name="T17" fmla="*/ 34 h 791"/>
                      <a:gd name="T18" fmla="*/ 67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71" name="Group 650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4375" name="Freeform 651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34 w 2736"/>
                      <a:gd name="T3" fmla="*/ 20 h 504"/>
                      <a:gd name="T4" fmla="*/ 276 w 2736"/>
                      <a:gd name="T5" fmla="*/ 3 h 504"/>
                      <a:gd name="T6" fmla="*/ 425 w 2736"/>
                      <a:gd name="T7" fmla="*/ 3 h 504"/>
                      <a:gd name="T8" fmla="*/ 423 w 2736"/>
                      <a:gd name="T9" fmla="*/ 12 h 504"/>
                      <a:gd name="T10" fmla="*/ 274 w 2736"/>
                      <a:gd name="T11" fmla="*/ 12 h 504"/>
                      <a:gd name="T12" fmla="*/ 102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76" name="Freeform 652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43 w 1769"/>
                      <a:gd name="T3" fmla="*/ 6 h 791"/>
                      <a:gd name="T4" fmla="*/ 103 w 1769"/>
                      <a:gd name="T5" fmla="*/ 23 h 791"/>
                      <a:gd name="T6" fmla="*/ 143 w 1769"/>
                      <a:gd name="T7" fmla="*/ 50 h 791"/>
                      <a:gd name="T8" fmla="*/ 156 w 1769"/>
                      <a:gd name="T9" fmla="*/ 71 h 791"/>
                      <a:gd name="T10" fmla="*/ 150 w 1769"/>
                      <a:gd name="T11" fmla="*/ 91 h 791"/>
                      <a:gd name="T12" fmla="*/ 142 w 1769"/>
                      <a:gd name="T13" fmla="*/ 73 h 791"/>
                      <a:gd name="T14" fmla="*/ 124 w 1769"/>
                      <a:gd name="T15" fmla="*/ 53 h 791"/>
                      <a:gd name="T16" fmla="*/ 99 w 1769"/>
                      <a:gd name="T17" fmla="*/ 34 h 791"/>
                      <a:gd name="T18" fmla="*/ 52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372" name="Group 653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4373" name="Freeform 654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26 h 504"/>
                      <a:gd name="T2" fmla="*/ 125 w 2736"/>
                      <a:gd name="T3" fmla="*/ 9 h 504"/>
                      <a:gd name="T4" fmla="*/ 257 w 2736"/>
                      <a:gd name="T5" fmla="*/ 1 h 504"/>
                      <a:gd name="T6" fmla="*/ 397 w 2736"/>
                      <a:gd name="T7" fmla="*/ 1 h 504"/>
                      <a:gd name="T8" fmla="*/ 394 w 2736"/>
                      <a:gd name="T9" fmla="*/ 5 h 504"/>
                      <a:gd name="T10" fmla="*/ 255 w 2736"/>
                      <a:gd name="T11" fmla="*/ 5 h 504"/>
                      <a:gd name="T12" fmla="*/ 95 w 2736"/>
                      <a:gd name="T13" fmla="*/ 15 h 504"/>
                      <a:gd name="T14" fmla="*/ 0 w 2736"/>
                      <a:gd name="T15" fmla="*/ 2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74" name="Freeform 655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3 h 791"/>
                      <a:gd name="T4" fmla="*/ 96 w 1769"/>
                      <a:gd name="T5" fmla="*/ 10 h 791"/>
                      <a:gd name="T6" fmla="*/ 133 w 1769"/>
                      <a:gd name="T7" fmla="*/ 22 h 791"/>
                      <a:gd name="T8" fmla="*/ 145 w 1769"/>
                      <a:gd name="T9" fmla="*/ 32 h 791"/>
                      <a:gd name="T10" fmla="*/ 140 w 1769"/>
                      <a:gd name="T11" fmla="*/ 41 h 791"/>
                      <a:gd name="T12" fmla="*/ 132 w 1769"/>
                      <a:gd name="T13" fmla="*/ 33 h 791"/>
                      <a:gd name="T14" fmla="*/ 115 w 1769"/>
                      <a:gd name="T15" fmla="*/ 23 h 791"/>
                      <a:gd name="T16" fmla="*/ 92 w 1769"/>
                      <a:gd name="T17" fmla="*/ 15 h 791"/>
                      <a:gd name="T18" fmla="*/ 48 w 1769"/>
                      <a:gd name="T19" fmla="*/ 8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317" name="Freeform 656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2 w 776"/>
                  <a:gd name="T39" fmla="*/ 27 h 2368"/>
                  <a:gd name="T40" fmla="*/ 11 w 776"/>
                  <a:gd name="T41" fmla="*/ 29 h 2368"/>
                  <a:gd name="T42" fmla="*/ 12 w 776"/>
                  <a:gd name="T43" fmla="*/ 32 h 2368"/>
                  <a:gd name="T44" fmla="*/ 11 w 776"/>
                  <a:gd name="T45" fmla="*/ 33 h 2368"/>
                  <a:gd name="T46" fmla="*/ 12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18" name="Arc 657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19" name="Arc 658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0" name="Arc 659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1" name="Arc 660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2" name="Arc 661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3" name="Arc 662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4" name="Arc 663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5" name="Arc 664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6" name="Freeform 665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 h 2368"/>
                  <a:gd name="T2" fmla="*/ 3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1 w 776"/>
                  <a:gd name="T39" fmla="*/ 27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3 h 2368"/>
                  <a:gd name="T46" fmla="*/ 11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7" name="Freeform 666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2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8" name="Arc 667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29" name="Arc 668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0" name="Arc 669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1" name="Freeform 670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 h 2368"/>
                  <a:gd name="T2" fmla="*/ 39 w 776"/>
                  <a:gd name="T3" fmla="*/ 0 h 2368"/>
                  <a:gd name="T4" fmla="*/ 16 w 776"/>
                  <a:gd name="T5" fmla="*/ 3 h 2368"/>
                  <a:gd name="T6" fmla="*/ 55 w 776"/>
                  <a:gd name="T7" fmla="*/ 3 h 2368"/>
                  <a:gd name="T8" fmla="*/ 32 w 776"/>
                  <a:gd name="T9" fmla="*/ 5 h 2368"/>
                  <a:gd name="T10" fmla="*/ 63 w 776"/>
                  <a:gd name="T11" fmla="*/ 6 h 2368"/>
                  <a:gd name="T12" fmla="*/ 48 w 776"/>
                  <a:gd name="T13" fmla="*/ 7 h 2368"/>
                  <a:gd name="T14" fmla="*/ 79 w 776"/>
                  <a:gd name="T15" fmla="*/ 8 h 2368"/>
                  <a:gd name="T16" fmla="*/ 63 w 776"/>
                  <a:gd name="T17" fmla="*/ 10 h 2368"/>
                  <a:gd name="T18" fmla="*/ 87 w 776"/>
                  <a:gd name="T19" fmla="*/ 10 h 2368"/>
                  <a:gd name="T20" fmla="*/ 79 w 776"/>
                  <a:gd name="T21" fmla="*/ 12 h 2368"/>
                  <a:gd name="T22" fmla="*/ 95 w 776"/>
                  <a:gd name="T23" fmla="*/ 13 h 2368"/>
                  <a:gd name="T24" fmla="*/ 95 w 776"/>
                  <a:gd name="T25" fmla="*/ 15 h 2368"/>
                  <a:gd name="T26" fmla="*/ 111 w 776"/>
                  <a:gd name="T27" fmla="*/ 17 h 2368"/>
                  <a:gd name="T28" fmla="*/ 102 w 776"/>
                  <a:gd name="T29" fmla="*/ 19 h 2368"/>
                  <a:gd name="T30" fmla="*/ 118 w 776"/>
                  <a:gd name="T31" fmla="*/ 21 h 2368"/>
                  <a:gd name="T32" fmla="*/ 111 w 776"/>
                  <a:gd name="T33" fmla="*/ 23 h 2368"/>
                  <a:gd name="T34" fmla="*/ 118 w 776"/>
                  <a:gd name="T35" fmla="*/ 26 h 2368"/>
                  <a:gd name="T36" fmla="*/ 111 w 776"/>
                  <a:gd name="T37" fmla="*/ 27 h 2368"/>
                  <a:gd name="T38" fmla="*/ 127 w 776"/>
                  <a:gd name="T39" fmla="*/ 29 h 2368"/>
                  <a:gd name="T40" fmla="*/ 118 w 776"/>
                  <a:gd name="T41" fmla="*/ 32 h 2368"/>
                  <a:gd name="T42" fmla="*/ 127 w 776"/>
                  <a:gd name="T43" fmla="*/ 35 h 2368"/>
                  <a:gd name="T44" fmla="*/ 118 w 776"/>
                  <a:gd name="T45" fmla="*/ 36 h 2368"/>
                  <a:gd name="T46" fmla="*/ 12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2" name="Freeform 671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 h 2368"/>
                  <a:gd name="T2" fmla="*/ 11 w 776"/>
                  <a:gd name="T3" fmla="*/ 0 h 2368"/>
                  <a:gd name="T4" fmla="*/ 4 w 776"/>
                  <a:gd name="T5" fmla="*/ 3 h 2368"/>
                  <a:gd name="T6" fmla="*/ 15 w 776"/>
                  <a:gd name="T7" fmla="*/ 3 h 2368"/>
                  <a:gd name="T8" fmla="*/ 8 w 776"/>
                  <a:gd name="T9" fmla="*/ 5 h 2368"/>
                  <a:gd name="T10" fmla="*/ 17 w 776"/>
                  <a:gd name="T11" fmla="*/ 6 h 2368"/>
                  <a:gd name="T12" fmla="*/ 13 w 776"/>
                  <a:gd name="T13" fmla="*/ 7 h 2368"/>
                  <a:gd name="T14" fmla="*/ 21 w 776"/>
                  <a:gd name="T15" fmla="*/ 8 h 2368"/>
                  <a:gd name="T16" fmla="*/ 17 w 776"/>
                  <a:gd name="T17" fmla="*/ 10 h 2368"/>
                  <a:gd name="T18" fmla="*/ 23 w 776"/>
                  <a:gd name="T19" fmla="*/ 10 h 2368"/>
                  <a:gd name="T20" fmla="*/ 21 w 776"/>
                  <a:gd name="T21" fmla="*/ 12 h 2368"/>
                  <a:gd name="T22" fmla="*/ 25 w 776"/>
                  <a:gd name="T23" fmla="*/ 13 h 2368"/>
                  <a:gd name="T24" fmla="*/ 25 w 776"/>
                  <a:gd name="T25" fmla="*/ 15 h 2368"/>
                  <a:gd name="T26" fmla="*/ 29 w 776"/>
                  <a:gd name="T27" fmla="*/ 17 h 2368"/>
                  <a:gd name="T28" fmla="*/ 27 w 776"/>
                  <a:gd name="T29" fmla="*/ 20 h 2368"/>
                  <a:gd name="T30" fmla="*/ 31 w 776"/>
                  <a:gd name="T31" fmla="*/ 21 h 2368"/>
                  <a:gd name="T32" fmla="*/ 29 w 776"/>
                  <a:gd name="T33" fmla="*/ 23 h 2368"/>
                  <a:gd name="T34" fmla="*/ 31 w 776"/>
                  <a:gd name="T35" fmla="*/ 26 h 2368"/>
                  <a:gd name="T36" fmla="*/ 29 w 776"/>
                  <a:gd name="T37" fmla="*/ 27 h 2368"/>
                  <a:gd name="T38" fmla="*/ 33 w 776"/>
                  <a:gd name="T39" fmla="*/ 30 h 2368"/>
                  <a:gd name="T40" fmla="*/ 31 w 776"/>
                  <a:gd name="T41" fmla="*/ 32 h 2368"/>
                  <a:gd name="T42" fmla="*/ 33 w 776"/>
                  <a:gd name="T43" fmla="*/ 35 h 2368"/>
                  <a:gd name="T44" fmla="*/ 31 w 776"/>
                  <a:gd name="T45" fmla="*/ 36 h 2368"/>
                  <a:gd name="T46" fmla="*/ 33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3" name="Freeform 672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 h 2368"/>
                  <a:gd name="T2" fmla="*/ 2 w 776"/>
                  <a:gd name="T3" fmla="*/ 0 h 2368"/>
                  <a:gd name="T4" fmla="*/ 1 w 776"/>
                  <a:gd name="T5" fmla="*/ 3 h 2368"/>
                  <a:gd name="T6" fmla="*/ 3 w 776"/>
                  <a:gd name="T7" fmla="*/ 3 h 2368"/>
                  <a:gd name="T8" fmla="*/ 2 w 776"/>
                  <a:gd name="T9" fmla="*/ 5 h 2368"/>
                  <a:gd name="T10" fmla="*/ 4 w 776"/>
                  <a:gd name="T11" fmla="*/ 6 h 2368"/>
                  <a:gd name="T12" fmla="*/ 3 w 776"/>
                  <a:gd name="T13" fmla="*/ 7 h 2368"/>
                  <a:gd name="T14" fmla="*/ 4 w 776"/>
                  <a:gd name="T15" fmla="*/ 8 h 2368"/>
                  <a:gd name="T16" fmla="*/ 4 w 776"/>
                  <a:gd name="T17" fmla="*/ 10 h 2368"/>
                  <a:gd name="T18" fmla="*/ 5 w 776"/>
                  <a:gd name="T19" fmla="*/ 10 h 2368"/>
                  <a:gd name="T20" fmla="*/ 4 w 776"/>
                  <a:gd name="T21" fmla="*/ 12 h 2368"/>
                  <a:gd name="T22" fmla="*/ 5 w 776"/>
                  <a:gd name="T23" fmla="*/ 13 h 2368"/>
                  <a:gd name="T24" fmla="*/ 5 w 776"/>
                  <a:gd name="T25" fmla="*/ 15 h 2368"/>
                  <a:gd name="T26" fmla="*/ 6 w 776"/>
                  <a:gd name="T27" fmla="*/ 17 h 2368"/>
                  <a:gd name="T28" fmla="*/ 6 w 776"/>
                  <a:gd name="T29" fmla="*/ 19 h 2368"/>
                  <a:gd name="T30" fmla="*/ 7 w 776"/>
                  <a:gd name="T31" fmla="*/ 21 h 2368"/>
                  <a:gd name="T32" fmla="*/ 6 w 776"/>
                  <a:gd name="T33" fmla="*/ 23 h 2368"/>
                  <a:gd name="T34" fmla="*/ 7 w 776"/>
                  <a:gd name="T35" fmla="*/ 26 h 2368"/>
                  <a:gd name="T36" fmla="*/ 6 w 776"/>
                  <a:gd name="T37" fmla="*/ 27 h 2368"/>
                  <a:gd name="T38" fmla="*/ 7 w 776"/>
                  <a:gd name="T39" fmla="*/ 29 h 2368"/>
                  <a:gd name="T40" fmla="*/ 7 w 776"/>
                  <a:gd name="T41" fmla="*/ 32 h 2368"/>
                  <a:gd name="T42" fmla="*/ 7 w 776"/>
                  <a:gd name="T43" fmla="*/ 35 h 2368"/>
                  <a:gd name="T44" fmla="*/ 7 w 776"/>
                  <a:gd name="T45" fmla="*/ 36 h 2368"/>
                  <a:gd name="T46" fmla="*/ 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4" name="Freeform 673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 h 2368"/>
                  <a:gd name="T2" fmla="*/ 32 w 776"/>
                  <a:gd name="T3" fmla="*/ 0 h 2368"/>
                  <a:gd name="T4" fmla="*/ 13 w 776"/>
                  <a:gd name="T5" fmla="*/ 3 h 2368"/>
                  <a:gd name="T6" fmla="*/ 44 w 776"/>
                  <a:gd name="T7" fmla="*/ 3 h 2368"/>
                  <a:gd name="T8" fmla="*/ 25 w 776"/>
                  <a:gd name="T9" fmla="*/ 6 h 2368"/>
                  <a:gd name="T10" fmla="*/ 50 w 776"/>
                  <a:gd name="T11" fmla="*/ 7 h 2368"/>
                  <a:gd name="T12" fmla="*/ 38 w 776"/>
                  <a:gd name="T13" fmla="*/ 8 h 2368"/>
                  <a:gd name="T14" fmla="*/ 63 w 776"/>
                  <a:gd name="T15" fmla="*/ 9 h 2368"/>
                  <a:gd name="T16" fmla="*/ 50 w 776"/>
                  <a:gd name="T17" fmla="*/ 11 h 2368"/>
                  <a:gd name="T18" fmla="*/ 70 w 776"/>
                  <a:gd name="T19" fmla="*/ 12 h 2368"/>
                  <a:gd name="T20" fmla="*/ 63 w 776"/>
                  <a:gd name="T21" fmla="*/ 14 h 2368"/>
                  <a:gd name="T22" fmla="*/ 76 w 776"/>
                  <a:gd name="T23" fmla="*/ 16 h 2368"/>
                  <a:gd name="T24" fmla="*/ 76 w 776"/>
                  <a:gd name="T25" fmla="*/ 17 h 2368"/>
                  <a:gd name="T26" fmla="*/ 89 w 776"/>
                  <a:gd name="T27" fmla="*/ 20 h 2368"/>
                  <a:gd name="T28" fmla="*/ 82 w 776"/>
                  <a:gd name="T29" fmla="*/ 23 h 2368"/>
                  <a:gd name="T30" fmla="*/ 95 w 776"/>
                  <a:gd name="T31" fmla="*/ 24 h 2368"/>
                  <a:gd name="T32" fmla="*/ 89 w 776"/>
                  <a:gd name="T33" fmla="*/ 27 h 2368"/>
                  <a:gd name="T34" fmla="*/ 95 w 776"/>
                  <a:gd name="T35" fmla="*/ 30 h 2368"/>
                  <a:gd name="T36" fmla="*/ 89 w 776"/>
                  <a:gd name="T37" fmla="*/ 32 h 2368"/>
                  <a:gd name="T38" fmla="*/ 101 w 776"/>
                  <a:gd name="T39" fmla="*/ 34 h 2368"/>
                  <a:gd name="T40" fmla="*/ 95 w 776"/>
                  <a:gd name="T41" fmla="*/ 37 h 2368"/>
                  <a:gd name="T42" fmla="*/ 101 w 776"/>
                  <a:gd name="T43" fmla="*/ 41 h 2368"/>
                  <a:gd name="T44" fmla="*/ 95 w 776"/>
                  <a:gd name="T45" fmla="*/ 41 h 2368"/>
                  <a:gd name="T46" fmla="*/ 10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5" name="Freeform 674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108 w 776"/>
                  <a:gd name="T3" fmla="*/ 0 h 2368"/>
                  <a:gd name="T4" fmla="*/ 44 w 776"/>
                  <a:gd name="T5" fmla="*/ 1 h 2368"/>
                  <a:gd name="T6" fmla="*/ 152 w 776"/>
                  <a:gd name="T7" fmla="*/ 1 h 2368"/>
                  <a:gd name="T8" fmla="*/ 87 w 776"/>
                  <a:gd name="T9" fmla="*/ 2 h 2368"/>
                  <a:gd name="T10" fmla="*/ 173 w 776"/>
                  <a:gd name="T11" fmla="*/ 2 h 2368"/>
                  <a:gd name="T12" fmla="*/ 130 w 776"/>
                  <a:gd name="T13" fmla="*/ 2 h 2368"/>
                  <a:gd name="T14" fmla="*/ 216 w 776"/>
                  <a:gd name="T15" fmla="*/ 3 h 2368"/>
                  <a:gd name="T16" fmla="*/ 173 w 776"/>
                  <a:gd name="T17" fmla="*/ 3 h 2368"/>
                  <a:gd name="T18" fmla="*/ 238 w 776"/>
                  <a:gd name="T19" fmla="*/ 4 h 2368"/>
                  <a:gd name="T20" fmla="*/ 216 w 776"/>
                  <a:gd name="T21" fmla="*/ 4 h 2368"/>
                  <a:gd name="T22" fmla="*/ 260 w 776"/>
                  <a:gd name="T23" fmla="*/ 5 h 2368"/>
                  <a:gd name="T24" fmla="*/ 260 w 776"/>
                  <a:gd name="T25" fmla="*/ 5 h 2368"/>
                  <a:gd name="T26" fmla="*/ 303 w 776"/>
                  <a:gd name="T27" fmla="*/ 6 h 2368"/>
                  <a:gd name="T28" fmla="*/ 281 w 776"/>
                  <a:gd name="T29" fmla="*/ 7 h 2368"/>
                  <a:gd name="T30" fmla="*/ 324 w 776"/>
                  <a:gd name="T31" fmla="*/ 7 h 2368"/>
                  <a:gd name="T32" fmla="*/ 303 w 776"/>
                  <a:gd name="T33" fmla="*/ 8 h 2368"/>
                  <a:gd name="T34" fmla="*/ 324 w 776"/>
                  <a:gd name="T35" fmla="*/ 9 h 2368"/>
                  <a:gd name="T36" fmla="*/ 303 w 776"/>
                  <a:gd name="T37" fmla="*/ 9 h 2368"/>
                  <a:gd name="T38" fmla="*/ 347 w 776"/>
                  <a:gd name="T39" fmla="*/ 10 h 2368"/>
                  <a:gd name="T40" fmla="*/ 324 w 776"/>
                  <a:gd name="T41" fmla="*/ 11 h 2368"/>
                  <a:gd name="T42" fmla="*/ 347 w 776"/>
                  <a:gd name="T43" fmla="*/ 12 h 2368"/>
                  <a:gd name="T44" fmla="*/ 324 w 776"/>
                  <a:gd name="T45" fmla="*/ 12 h 2368"/>
                  <a:gd name="T46" fmla="*/ 347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6" name="Freeform 675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 h 2368"/>
                  <a:gd name="T2" fmla="*/ 9 w 776"/>
                  <a:gd name="T3" fmla="*/ 0 h 2368"/>
                  <a:gd name="T4" fmla="*/ 4 w 776"/>
                  <a:gd name="T5" fmla="*/ 2 h 2368"/>
                  <a:gd name="T6" fmla="*/ 13 w 776"/>
                  <a:gd name="T7" fmla="*/ 2 h 2368"/>
                  <a:gd name="T8" fmla="*/ 7 w 776"/>
                  <a:gd name="T9" fmla="*/ 4 h 2368"/>
                  <a:gd name="T10" fmla="*/ 14 w 776"/>
                  <a:gd name="T11" fmla="*/ 5 h 2368"/>
                  <a:gd name="T12" fmla="*/ 11 w 776"/>
                  <a:gd name="T13" fmla="*/ 6 h 2368"/>
                  <a:gd name="T14" fmla="*/ 18 w 776"/>
                  <a:gd name="T15" fmla="*/ 7 h 2368"/>
                  <a:gd name="T16" fmla="*/ 14 w 776"/>
                  <a:gd name="T17" fmla="*/ 8 h 2368"/>
                  <a:gd name="T18" fmla="*/ 20 w 776"/>
                  <a:gd name="T19" fmla="*/ 9 h 2368"/>
                  <a:gd name="T20" fmla="*/ 18 w 776"/>
                  <a:gd name="T21" fmla="*/ 10 h 2368"/>
                  <a:gd name="T22" fmla="*/ 22 w 776"/>
                  <a:gd name="T23" fmla="*/ 11 h 2368"/>
                  <a:gd name="T24" fmla="*/ 22 w 776"/>
                  <a:gd name="T25" fmla="*/ 12 h 2368"/>
                  <a:gd name="T26" fmla="*/ 25 w 776"/>
                  <a:gd name="T27" fmla="*/ 14 h 2368"/>
                  <a:gd name="T28" fmla="*/ 23 w 776"/>
                  <a:gd name="T29" fmla="*/ 16 h 2368"/>
                  <a:gd name="T30" fmla="*/ 27 w 776"/>
                  <a:gd name="T31" fmla="*/ 18 h 2368"/>
                  <a:gd name="T32" fmla="*/ 25 w 776"/>
                  <a:gd name="T33" fmla="*/ 19 h 2368"/>
                  <a:gd name="T34" fmla="*/ 27 w 776"/>
                  <a:gd name="T35" fmla="*/ 21 h 2368"/>
                  <a:gd name="T36" fmla="*/ 25 w 776"/>
                  <a:gd name="T37" fmla="*/ 23 h 2368"/>
                  <a:gd name="T38" fmla="*/ 29 w 776"/>
                  <a:gd name="T39" fmla="*/ 25 h 2368"/>
                  <a:gd name="T40" fmla="*/ 27 w 776"/>
                  <a:gd name="T41" fmla="*/ 27 h 2368"/>
                  <a:gd name="T42" fmla="*/ 29 w 776"/>
                  <a:gd name="T43" fmla="*/ 29 h 2368"/>
                  <a:gd name="T44" fmla="*/ 27 w 776"/>
                  <a:gd name="T45" fmla="*/ 30 h 2368"/>
                  <a:gd name="T46" fmla="*/ 29 w 776"/>
                  <a:gd name="T47" fmla="*/ 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7" name="Freeform 676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7 w 776"/>
                  <a:gd name="T23" fmla="*/ 2 h 2368"/>
                  <a:gd name="T24" fmla="*/ 7 w 776"/>
                  <a:gd name="T25" fmla="*/ 3 h 2368"/>
                  <a:gd name="T26" fmla="*/ 8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8 w 776"/>
                  <a:gd name="T33" fmla="*/ 4 h 2368"/>
                  <a:gd name="T34" fmla="*/ 8 w 776"/>
                  <a:gd name="T35" fmla="*/ 4 h 2368"/>
                  <a:gd name="T36" fmla="*/ 8 w 776"/>
                  <a:gd name="T37" fmla="*/ 5 h 2368"/>
                  <a:gd name="T38" fmla="*/ 9 w 776"/>
                  <a:gd name="T39" fmla="*/ 5 h 2368"/>
                  <a:gd name="T40" fmla="*/ 8 w 776"/>
                  <a:gd name="T41" fmla="*/ 5 h 2368"/>
                  <a:gd name="T42" fmla="*/ 9 w 776"/>
                  <a:gd name="T43" fmla="*/ 6 h 2368"/>
                  <a:gd name="T44" fmla="*/ 8 w 776"/>
                  <a:gd name="T45" fmla="*/ 6 h 2368"/>
                  <a:gd name="T46" fmla="*/ 9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8" name="Freeform 677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3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7958" name="Group 678"/>
          <p:cNvGrpSpPr>
            <a:grpSpLocks/>
          </p:cNvGrpSpPr>
          <p:nvPr/>
        </p:nvGrpSpPr>
        <p:grpSpPr bwMode="auto">
          <a:xfrm>
            <a:off x="4953000" y="228600"/>
            <a:ext cx="2133600" cy="2286000"/>
            <a:chOff x="3115" y="0"/>
            <a:chExt cx="2170" cy="2486"/>
          </a:xfrm>
        </p:grpSpPr>
        <p:grpSp>
          <p:nvGrpSpPr>
            <p:cNvPr id="44177" name="Group 679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4309" name="Oval 68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10" name="Oval 68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178" name="Group 682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4307" name="Oval 683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08" name="Oval 684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179" name="Group 685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4305" name="Oval 68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06" name="Oval 68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180" name="Group 688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4181" name="Group 689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4303" name="Oval 690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04" name="Oval 691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82" name="Group 692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4205" name="Group 693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4301" name="Freeform 694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02" name="Freeform 695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06" name="Group 696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4299" name="Freeform 697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300" name="Freeform 698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07" name="Group 699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4297" name="Freeform 700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98" name="Freeform 701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08" name="Group 702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4295" name="Freeform 703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96" name="Freeform 704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09" name="Group 705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4293" name="Freeform 706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94" name="Freeform 707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0" name="Group 708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4291" name="Freeform 709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92" name="Freeform 710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1" name="Group 711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4289" name="Freeform 712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90" name="Freeform 713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2" name="Group 714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4287" name="Freeform 715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88" name="Freeform 716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3" name="Group 717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4285" name="Freeform 718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86" name="Freeform 719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4" name="Group 720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4283" name="Freeform 721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84" name="Freeform 722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5" name="Group 723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4281" name="Freeform 724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82" name="Freeform 725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6" name="Group 726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4279" name="Freeform 727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80" name="Freeform 728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7" name="Group 729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4277" name="Freeform 730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78" name="Freeform 731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8" name="Group 732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4275" name="Freeform 733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76" name="Freeform 734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19" name="Group 735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4273" name="Freeform 736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74" name="Freeform 737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20" name="Group 738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4271" name="Freeform 739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5 w 2736"/>
                      <a:gd name="T7" fmla="*/ 0 h 504"/>
                      <a:gd name="T8" fmla="*/ 15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72" name="Freeform 740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5 w 1769"/>
                      <a:gd name="T11" fmla="*/ 4 h 791"/>
                      <a:gd name="T12" fmla="*/ 5 w 1769"/>
                      <a:gd name="T13" fmla="*/ 3 h 791"/>
                      <a:gd name="T14" fmla="*/ 4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21" name="Group 741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4269" name="Freeform 742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70" name="Freeform 743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6 w 1769"/>
                      <a:gd name="T11" fmla="*/ 4 h 791"/>
                      <a:gd name="T12" fmla="*/ 5 w 1769"/>
                      <a:gd name="T13" fmla="*/ 3 h 791"/>
                      <a:gd name="T14" fmla="*/ 5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22" name="Group 744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4267" name="Freeform 745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6 w 2736"/>
                      <a:gd name="T3" fmla="*/ 13 h 504"/>
                      <a:gd name="T4" fmla="*/ 115 w 2736"/>
                      <a:gd name="T5" fmla="*/ 2 h 504"/>
                      <a:gd name="T6" fmla="*/ 178 w 2736"/>
                      <a:gd name="T7" fmla="*/ 2 h 504"/>
                      <a:gd name="T8" fmla="*/ 177 w 2736"/>
                      <a:gd name="T9" fmla="*/ 8 h 504"/>
                      <a:gd name="T10" fmla="*/ 115 w 2736"/>
                      <a:gd name="T11" fmla="*/ 8 h 504"/>
                      <a:gd name="T12" fmla="*/ 43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68" name="Freeform 746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4 h 791"/>
                      <a:gd name="T8" fmla="*/ 65 w 1769"/>
                      <a:gd name="T9" fmla="*/ 47 h 791"/>
                      <a:gd name="T10" fmla="*/ 63 w 1769"/>
                      <a:gd name="T11" fmla="*/ 62 h 791"/>
                      <a:gd name="T12" fmla="*/ 59 w 1769"/>
                      <a:gd name="T13" fmla="*/ 49 h 791"/>
                      <a:gd name="T14" fmla="*/ 52 w 1769"/>
                      <a:gd name="T15" fmla="*/ 35 h 791"/>
                      <a:gd name="T16" fmla="*/ 41 w 1769"/>
                      <a:gd name="T17" fmla="*/ 23 h 791"/>
                      <a:gd name="T18" fmla="*/ 22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23" name="Group 747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4265" name="Freeform 748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0 w 2736"/>
                      <a:gd name="T3" fmla="*/ 13 h 504"/>
                      <a:gd name="T4" fmla="*/ 104 w 2736"/>
                      <a:gd name="T5" fmla="*/ 2 h 504"/>
                      <a:gd name="T6" fmla="*/ 159 w 2736"/>
                      <a:gd name="T7" fmla="*/ 2 h 504"/>
                      <a:gd name="T8" fmla="*/ 159 w 2736"/>
                      <a:gd name="T9" fmla="*/ 8 h 504"/>
                      <a:gd name="T10" fmla="*/ 103 w 2736"/>
                      <a:gd name="T11" fmla="*/ 8 h 504"/>
                      <a:gd name="T12" fmla="*/ 38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66" name="Freeform 749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4 h 791"/>
                      <a:gd name="T4" fmla="*/ 39 w 1769"/>
                      <a:gd name="T5" fmla="*/ 15 h 791"/>
                      <a:gd name="T6" fmla="*/ 54 w 1769"/>
                      <a:gd name="T7" fmla="*/ 34 h 791"/>
                      <a:gd name="T8" fmla="*/ 59 w 1769"/>
                      <a:gd name="T9" fmla="*/ 47 h 791"/>
                      <a:gd name="T10" fmla="*/ 56 w 1769"/>
                      <a:gd name="T11" fmla="*/ 62 h 791"/>
                      <a:gd name="T12" fmla="*/ 53 w 1769"/>
                      <a:gd name="T13" fmla="*/ 49 h 791"/>
                      <a:gd name="T14" fmla="*/ 46 w 1769"/>
                      <a:gd name="T15" fmla="*/ 35 h 791"/>
                      <a:gd name="T16" fmla="*/ 37 w 1769"/>
                      <a:gd name="T17" fmla="*/ 23 h 791"/>
                      <a:gd name="T18" fmla="*/ 1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24" name="Group 750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4263" name="Freeform 751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64" name="Freeform 752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25" name="Group 753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4261" name="Freeform 754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62" name="Freeform 755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226" name="Freeform 756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1 h 504"/>
                    <a:gd name="T2" fmla="*/ 3 w 2736"/>
                    <a:gd name="T3" fmla="*/ 0 h 504"/>
                    <a:gd name="T4" fmla="*/ 6 w 2736"/>
                    <a:gd name="T5" fmla="*/ 0 h 504"/>
                    <a:gd name="T6" fmla="*/ 9 w 2736"/>
                    <a:gd name="T7" fmla="*/ 0 h 504"/>
                    <a:gd name="T8" fmla="*/ 9 w 2736"/>
                    <a:gd name="T9" fmla="*/ 0 h 504"/>
                    <a:gd name="T10" fmla="*/ 6 w 2736"/>
                    <a:gd name="T11" fmla="*/ 0 h 504"/>
                    <a:gd name="T12" fmla="*/ 2 w 2736"/>
                    <a:gd name="T13" fmla="*/ 0 h 504"/>
                    <a:gd name="T14" fmla="*/ 0 w 2736"/>
                    <a:gd name="T15" fmla="*/ 1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7" name="Freeform 757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1 w 1769"/>
                    <a:gd name="T3" fmla="*/ 0 h 791"/>
                    <a:gd name="T4" fmla="*/ 2 w 1769"/>
                    <a:gd name="T5" fmla="*/ 0 h 791"/>
                    <a:gd name="T6" fmla="*/ 3 w 1769"/>
                    <a:gd name="T7" fmla="*/ 1 h 791"/>
                    <a:gd name="T8" fmla="*/ 3 w 1769"/>
                    <a:gd name="T9" fmla="*/ 1 h 791"/>
                    <a:gd name="T10" fmla="*/ 3 w 1769"/>
                    <a:gd name="T11" fmla="*/ 1 h 791"/>
                    <a:gd name="T12" fmla="*/ 3 w 1769"/>
                    <a:gd name="T13" fmla="*/ 1 h 791"/>
                    <a:gd name="T14" fmla="*/ 3 w 1769"/>
                    <a:gd name="T15" fmla="*/ 1 h 791"/>
                    <a:gd name="T16" fmla="*/ 2 w 1769"/>
                    <a:gd name="T17" fmla="*/ 0 h 791"/>
                    <a:gd name="T18" fmla="*/ 1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228" name="Group 758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4259" name="Freeform 759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0 w 2736"/>
                      <a:gd name="T3" fmla="*/ 8 h 504"/>
                      <a:gd name="T4" fmla="*/ 104 w 2736"/>
                      <a:gd name="T5" fmla="*/ 1 h 504"/>
                      <a:gd name="T6" fmla="*/ 160 w 2736"/>
                      <a:gd name="T7" fmla="*/ 1 h 504"/>
                      <a:gd name="T8" fmla="*/ 159 w 2736"/>
                      <a:gd name="T9" fmla="*/ 5 h 504"/>
                      <a:gd name="T10" fmla="*/ 103 w 2736"/>
                      <a:gd name="T11" fmla="*/ 5 h 504"/>
                      <a:gd name="T12" fmla="*/ 38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60" name="Freeform 760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3 h 791"/>
                      <a:gd name="T4" fmla="*/ 39 w 1769"/>
                      <a:gd name="T5" fmla="*/ 10 h 791"/>
                      <a:gd name="T6" fmla="*/ 54 w 1769"/>
                      <a:gd name="T7" fmla="*/ 21 h 791"/>
                      <a:gd name="T8" fmla="*/ 59 w 1769"/>
                      <a:gd name="T9" fmla="*/ 30 h 791"/>
                      <a:gd name="T10" fmla="*/ 56 w 1769"/>
                      <a:gd name="T11" fmla="*/ 38 h 791"/>
                      <a:gd name="T12" fmla="*/ 53 w 1769"/>
                      <a:gd name="T13" fmla="*/ 31 h 791"/>
                      <a:gd name="T14" fmla="*/ 46 w 1769"/>
                      <a:gd name="T15" fmla="*/ 22 h 791"/>
                      <a:gd name="T16" fmla="*/ 37 w 1769"/>
                      <a:gd name="T17" fmla="*/ 14 h 791"/>
                      <a:gd name="T18" fmla="*/ 19 w 1769"/>
                      <a:gd name="T19" fmla="*/ 7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29" name="Group 761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4257" name="Freeform 762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65 w 2736"/>
                      <a:gd name="T3" fmla="*/ 26 h 504"/>
                      <a:gd name="T4" fmla="*/ 134 w 2736"/>
                      <a:gd name="T5" fmla="*/ 4 h 504"/>
                      <a:gd name="T6" fmla="*/ 206 w 2736"/>
                      <a:gd name="T7" fmla="*/ 4 h 504"/>
                      <a:gd name="T8" fmla="*/ 205 w 2736"/>
                      <a:gd name="T9" fmla="*/ 16 h 504"/>
                      <a:gd name="T10" fmla="*/ 133 w 2736"/>
                      <a:gd name="T11" fmla="*/ 16 h 504"/>
                      <a:gd name="T12" fmla="*/ 49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58" name="Freeform 763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1 w 1769"/>
                      <a:gd name="T3" fmla="*/ 9 h 791"/>
                      <a:gd name="T4" fmla="*/ 50 w 1769"/>
                      <a:gd name="T5" fmla="*/ 30 h 791"/>
                      <a:gd name="T6" fmla="*/ 69 w 1769"/>
                      <a:gd name="T7" fmla="*/ 66 h 791"/>
                      <a:gd name="T8" fmla="*/ 76 w 1769"/>
                      <a:gd name="T9" fmla="*/ 93 h 791"/>
                      <a:gd name="T10" fmla="*/ 73 w 1769"/>
                      <a:gd name="T11" fmla="*/ 120 h 791"/>
                      <a:gd name="T12" fmla="*/ 68 w 1769"/>
                      <a:gd name="T13" fmla="*/ 97 h 791"/>
                      <a:gd name="T14" fmla="*/ 60 w 1769"/>
                      <a:gd name="T15" fmla="*/ 70 h 791"/>
                      <a:gd name="T16" fmla="*/ 48 w 1769"/>
                      <a:gd name="T17" fmla="*/ 45 h 791"/>
                      <a:gd name="T18" fmla="*/ 25 w 1769"/>
                      <a:gd name="T19" fmla="*/ 23 h 791"/>
                      <a:gd name="T20" fmla="*/ 0 w 1769"/>
                      <a:gd name="T21" fmla="*/ 1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0" name="Group 764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4255" name="Freeform 765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7 w 2736"/>
                      <a:gd name="T3" fmla="*/ 1 h 504"/>
                      <a:gd name="T4" fmla="*/ 75 w 2736"/>
                      <a:gd name="T5" fmla="*/ 0 h 504"/>
                      <a:gd name="T6" fmla="*/ 116 w 2736"/>
                      <a:gd name="T7" fmla="*/ 0 h 504"/>
                      <a:gd name="T8" fmla="*/ 115 w 2736"/>
                      <a:gd name="T9" fmla="*/ 1 h 504"/>
                      <a:gd name="T10" fmla="*/ 75 w 2736"/>
                      <a:gd name="T11" fmla="*/ 1 h 504"/>
                      <a:gd name="T12" fmla="*/ 28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56" name="Freeform 766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2 w 1769"/>
                      <a:gd name="T3" fmla="*/ 0 h 791"/>
                      <a:gd name="T4" fmla="*/ 28 w 1769"/>
                      <a:gd name="T5" fmla="*/ 1 h 791"/>
                      <a:gd name="T6" fmla="*/ 39 w 1769"/>
                      <a:gd name="T7" fmla="*/ 2 h 791"/>
                      <a:gd name="T8" fmla="*/ 43 w 1769"/>
                      <a:gd name="T9" fmla="*/ 3 h 791"/>
                      <a:gd name="T10" fmla="*/ 41 w 1769"/>
                      <a:gd name="T11" fmla="*/ 4 h 791"/>
                      <a:gd name="T12" fmla="*/ 38 w 1769"/>
                      <a:gd name="T13" fmla="*/ 3 h 791"/>
                      <a:gd name="T14" fmla="*/ 34 w 1769"/>
                      <a:gd name="T15" fmla="*/ 2 h 791"/>
                      <a:gd name="T16" fmla="*/ 27 w 1769"/>
                      <a:gd name="T17" fmla="*/ 2 h 791"/>
                      <a:gd name="T18" fmla="*/ 14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1" name="Group 767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4253" name="Freeform 768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54" name="Freeform 769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2" name="Group 770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4251" name="Freeform 771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71 w 2736"/>
                      <a:gd name="T3" fmla="*/ 40 h 504"/>
                      <a:gd name="T4" fmla="*/ 352 w 2736"/>
                      <a:gd name="T5" fmla="*/ 6 h 504"/>
                      <a:gd name="T6" fmla="*/ 542 w 2736"/>
                      <a:gd name="T7" fmla="*/ 6 h 504"/>
                      <a:gd name="T8" fmla="*/ 539 w 2736"/>
                      <a:gd name="T9" fmla="*/ 25 h 504"/>
                      <a:gd name="T10" fmla="*/ 349 w 2736"/>
                      <a:gd name="T11" fmla="*/ 25 h 504"/>
                      <a:gd name="T12" fmla="*/ 129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52" name="Freeform 772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5 w 1769"/>
                      <a:gd name="T3" fmla="*/ 14 h 791"/>
                      <a:gd name="T4" fmla="*/ 131 w 1769"/>
                      <a:gd name="T5" fmla="*/ 48 h 791"/>
                      <a:gd name="T6" fmla="*/ 182 w 1769"/>
                      <a:gd name="T7" fmla="*/ 103 h 791"/>
                      <a:gd name="T8" fmla="*/ 199 w 1769"/>
                      <a:gd name="T9" fmla="*/ 145 h 791"/>
                      <a:gd name="T10" fmla="*/ 191 w 1769"/>
                      <a:gd name="T11" fmla="*/ 187 h 791"/>
                      <a:gd name="T12" fmla="*/ 180 w 1769"/>
                      <a:gd name="T13" fmla="*/ 151 h 791"/>
                      <a:gd name="T14" fmla="*/ 157 w 1769"/>
                      <a:gd name="T15" fmla="*/ 108 h 791"/>
                      <a:gd name="T16" fmla="*/ 126 w 1769"/>
                      <a:gd name="T17" fmla="*/ 70 h 791"/>
                      <a:gd name="T18" fmla="*/ 66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3" name="Group 773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4249" name="Freeform 774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08 h 504"/>
                      <a:gd name="T2" fmla="*/ 211 w 2736"/>
                      <a:gd name="T3" fmla="*/ 36 h 504"/>
                      <a:gd name="T4" fmla="*/ 435 w 2736"/>
                      <a:gd name="T5" fmla="*/ 5 h 504"/>
                      <a:gd name="T6" fmla="*/ 669 w 2736"/>
                      <a:gd name="T7" fmla="*/ 5 h 504"/>
                      <a:gd name="T8" fmla="*/ 665 w 2736"/>
                      <a:gd name="T9" fmla="*/ 22 h 504"/>
                      <a:gd name="T10" fmla="*/ 432 w 2736"/>
                      <a:gd name="T11" fmla="*/ 22 h 504"/>
                      <a:gd name="T12" fmla="*/ 160 w 2736"/>
                      <a:gd name="T13" fmla="*/ 62 h 504"/>
                      <a:gd name="T14" fmla="*/ 0 w 2736"/>
                      <a:gd name="T15" fmla="*/ 10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50" name="Freeform 775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8 w 1769"/>
                      <a:gd name="T3" fmla="*/ 12 h 791"/>
                      <a:gd name="T4" fmla="*/ 161 w 1769"/>
                      <a:gd name="T5" fmla="*/ 43 h 791"/>
                      <a:gd name="T6" fmla="*/ 225 w 1769"/>
                      <a:gd name="T7" fmla="*/ 92 h 791"/>
                      <a:gd name="T8" fmla="*/ 245 w 1769"/>
                      <a:gd name="T9" fmla="*/ 130 h 791"/>
                      <a:gd name="T10" fmla="*/ 236 w 1769"/>
                      <a:gd name="T11" fmla="*/ 169 h 791"/>
                      <a:gd name="T12" fmla="*/ 222 w 1769"/>
                      <a:gd name="T13" fmla="*/ 135 h 791"/>
                      <a:gd name="T14" fmla="*/ 194 w 1769"/>
                      <a:gd name="T15" fmla="*/ 97 h 791"/>
                      <a:gd name="T16" fmla="*/ 155 w 1769"/>
                      <a:gd name="T17" fmla="*/ 63 h 791"/>
                      <a:gd name="T18" fmla="*/ 81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4" name="Group 776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4247" name="Freeform 777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48" name="Freeform 778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5" name="Group 779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4245" name="Freeform 780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05 h 504"/>
                      <a:gd name="T2" fmla="*/ 189 w 2736"/>
                      <a:gd name="T3" fmla="*/ 35 h 504"/>
                      <a:gd name="T4" fmla="*/ 390 w 2736"/>
                      <a:gd name="T5" fmla="*/ 5 h 504"/>
                      <a:gd name="T6" fmla="*/ 600 w 2736"/>
                      <a:gd name="T7" fmla="*/ 5 h 504"/>
                      <a:gd name="T8" fmla="*/ 596 w 2736"/>
                      <a:gd name="T9" fmla="*/ 21 h 504"/>
                      <a:gd name="T10" fmla="*/ 387 w 2736"/>
                      <a:gd name="T11" fmla="*/ 21 h 504"/>
                      <a:gd name="T12" fmla="*/ 144 w 2736"/>
                      <a:gd name="T13" fmla="*/ 61 h 504"/>
                      <a:gd name="T14" fmla="*/ 0 w 2736"/>
                      <a:gd name="T15" fmla="*/ 10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46" name="Freeform 781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1 w 1769"/>
                      <a:gd name="T3" fmla="*/ 12 h 791"/>
                      <a:gd name="T4" fmla="*/ 145 w 1769"/>
                      <a:gd name="T5" fmla="*/ 42 h 791"/>
                      <a:gd name="T6" fmla="*/ 202 w 1769"/>
                      <a:gd name="T7" fmla="*/ 90 h 791"/>
                      <a:gd name="T8" fmla="*/ 220 w 1769"/>
                      <a:gd name="T9" fmla="*/ 127 h 791"/>
                      <a:gd name="T10" fmla="*/ 212 w 1769"/>
                      <a:gd name="T11" fmla="*/ 164 h 791"/>
                      <a:gd name="T12" fmla="*/ 199 w 1769"/>
                      <a:gd name="T13" fmla="*/ 132 h 791"/>
                      <a:gd name="T14" fmla="*/ 174 w 1769"/>
                      <a:gd name="T15" fmla="*/ 94 h 791"/>
                      <a:gd name="T16" fmla="*/ 139 w 1769"/>
                      <a:gd name="T17" fmla="*/ 62 h 791"/>
                      <a:gd name="T18" fmla="*/ 73 w 1769"/>
                      <a:gd name="T19" fmla="*/ 31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6" name="Group 782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4243" name="Freeform 783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73 w 2736"/>
                      <a:gd name="T3" fmla="*/ 20 h 504"/>
                      <a:gd name="T4" fmla="*/ 356 w 2736"/>
                      <a:gd name="T5" fmla="*/ 3 h 504"/>
                      <a:gd name="T6" fmla="*/ 548 w 2736"/>
                      <a:gd name="T7" fmla="*/ 3 h 504"/>
                      <a:gd name="T8" fmla="*/ 545 w 2736"/>
                      <a:gd name="T9" fmla="*/ 12 h 504"/>
                      <a:gd name="T10" fmla="*/ 353 w 2736"/>
                      <a:gd name="T11" fmla="*/ 12 h 504"/>
                      <a:gd name="T12" fmla="*/ 131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44" name="Freeform 784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6 w 1769"/>
                      <a:gd name="T3" fmla="*/ 6 h 791"/>
                      <a:gd name="T4" fmla="*/ 133 w 1769"/>
                      <a:gd name="T5" fmla="*/ 23 h 791"/>
                      <a:gd name="T6" fmla="*/ 185 w 1769"/>
                      <a:gd name="T7" fmla="*/ 50 h 791"/>
                      <a:gd name="T8" fmla="*/ 201 w 1769"/>
                      <a:gd name="T9" fmla="*/ 71 h 791"/>
                      <a:gd name="T10" fmla="*/ 193 w 1769"/>
                      <a:gd name="T11" fmla="*/ 91 h 791"/>
                      <a:gd name="T12" fmla="*/ 182 w 1769"/>
                      <a:gd name="T13" fmla="*/ 73 h 791"/>
                      <a:gd name="T14" fmla="*/ 159 w 1769"/>
                      <a:gd name="T15" fmla="*/ 53 h 791"/>
                      <a:gd name="T16" fmla="*/ 127 w 1769"/>
                      <a:gd name="T17" fmla="*/ 34 h 791"/>
                      <a:gd name="T18" fmla="*/ 67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7" name="Group 785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4241" name="Freeform 786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34 w 2736"/>
                      <a:gd name="T3" fmla="*/ 20 h 504"/>
                      <a:gd name="T4" fmla="*/ 276 w 2736"/>
                      <a:gd name="T5" fmla="*/ 3 h 504"/>
                      <a:gd name="T6" fmla="*/ 425 w 2736"/>
                      <a:gd name="T7" fmla="*/ 3 h 504"/>
                      <a:gd name="T8" fmla="*/ 423 w 2736"/>
                      <a:gd name="T9" fmla="*/ 12 h 504"/>
                      <a:gd name="T10" fmla="*/ 274 w 2736"/>
                      <a:gd name="T11" fmla="*/ 12 h 504"/>
                      <a:gd name="T12" fmla="*/ 102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42" name="Freeform 787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43 w 1769"/>
                      <a:gd name="T3" fmla="*/ 6 h 791"/>
                      <a:gd name="T4" fmla="*/ 103 w 1769"/>
                      <a:gd name="T5" fmla="*/ 23 h 791"/>
                      <a:gd name="T6" fmla="*/ 143 w 1769"/>
                      <a:gd name="T7" fmla="*/ 50 h 791"/>
                      <a:gd name="T8" fmla="*/ 156 w 1769"/>
                      <a:gd name="T9" fmla="*/ 71 h 791"/>
                      <a:gd name="T10" fmla="*/ 150 w 1769"/>
                      <a:gd name="T11" fmla="*/ 91 h 791"/>
                      <a:gd name="T12" fmla="*/ 142 w 1769"/>
                      <a:gd name="T13" fmla="*/ 73 h 791"/>
                      <a:gd name="T14" fmla="*/ 124 w 1769"/>
                      <a:gd name="T15" fmla="*/ 53 h 791"/>
                      <a:gd name="T16" fmla="*/ 99 w 1769"/>
                      <a:gd name="T17" fmla="*/ 34 h 791"/>
                      <a:gd name="T18" fmla="*/ 52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238" name="Group 788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4239" name="Freeform 789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26 h 504"/>
                      <a:gd name="T2" fmla="*/ 125 w 2736"/>
                      <a:gd name="T3" fmla="*/ 9 h 504"/>
                      <a:gd name="T4" fmla="*/ 257 w 2736"/>
                      <a:gd name="T5" fmla="*/ 1 h 504"/>
                      <a:gd name="T6" fmla="*/ 397 w 2736"/>
                      <a:gd name="T7" fmla="*/ 1 h 504"/>
                      <a:gd name="T8" fmla="*/ 394 w 2736"/>
                      <a:gd name="T9" fmla="*/ 5 h 504"/>
                      <a:gd name="T10" fmla="*/ 255 w 2736"/>
                      <a:gd name="T11" fmla="*/ 5 h 504"/>
                      <a:gd name="T12" fmla="*/ 95 w 2736"/>
                      <a:gd name="T13" fmla="*/ 15 h 504"/>
                      <a:gd name="T14" fmla="*/ 0 w 2736"/>
                      <a:gd name="T15" fmla="*/ 2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40" name="Freeform 790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3 h 791"/>
                      <a:gd name="T4" fmla="*/ 96 w 1769"/>
                      <a:gd name="T5" fmla="*/ 10 h 791"/>
                      <a:gd name="T6" fmla="*/ 133 w 1769"/>
                      <a:gd name="T7" fmla="*/ 22 h 791"/>
                      <a:gd name="T8" fmla="*/ 145 w 1769"/>
                      <a:gd name="T9" fmla="*/ 32 h 791"/>
                      <a:gd name="T10" fmla="*/ 140 w 1769"/>
                      <a:gd name="T11" fmla="*/ 41 h 791"/>
                      <a:gd name="T12" fmla="*/ 132 w 1769"/>
                      <a:gd name="T13" fmla="*/ 33 h 791"/>
                      <a:gd name="T14" fmla="*/ 115 w 1769"/>
                      <a:gd name="T15" fmla="*/ 23 h 791"/>
                      <a:gd name="T16" fmla="*/ 92 w 1769"/>
                      <a:gd name="T17" fmla="*/ 15 h 791"/>
                      <a:gd name="T18" fmla="*/ 48 w 1769"/>
                      <a:gd name="T19" fmla="*/ 8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183" name="Freeform 791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2 w 776"/>
                  <a:gd name="T39" fmla="*/ 27 h 2368"/>
                  <a:gd name="T40" fmla="*/ 11 w 776"/>
                  <a:gd name="T41" fmla="*/ 29 h 2368"/>
                  <a:gd name="T42" fmla="*/ 12 w 776"/>
                  <a:gd name="T43" fmla="*/ 32 h 2368"/>
                  <a:gd name="T44" fmla="*/ 11 w 776"/>
                  <a:gd name="T45" fmla="*/ 33 h 2368"/>
                  <a:gd name="T46" fmla="*/ 12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4" name="Arc 792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5" name="Arc 793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6" name="Arc 794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7" name="Arc 795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8" name="Arc 796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9" name="Arc 797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0" name="Arc 798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1" name="Arc 799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2" name="Freeform 800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 h 2368"/>
                  <a:gd name="T2" fmla="*/ 3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1 w 776"/>
                  <a:gd name="T39" fmla="*/ 27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3 h 2368"/>
                  <a:gd name="T46" fmla="*/ 11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3" name="Freeform 801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2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4" name="Arc 802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5" name="Arc 803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6" name="Arc 804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7" name="Freeform 805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 h 2368"/>
                  <a:gd name="T2" fmla="*/ 39 w 776"/>
                  <a:gd name="T3" fmla="*/ 0 h 2368"/>
                  <a:gd name="T4" fmla="*/ 16 w 776"/>
                  <a:gd name="T5" fmla="*/ 3 h 2368"/>
                  <a:gd name="T6" fmla="*/ 55 w 776"/>
                  <a:gd name="T7" fmla="*/ 3 h 2368"/>
                  <a:gd name="T8" fmla="*/ 32 w 776"/>
                  <a:gd name="T9" fmla="*/ 5 h 2368"/>
                  <a:gd name="T10" fmla="*/ 63 w 776"/>
                  <a:gd name="T11" fmla="*/ 6 h 2368"/>
                  <a:gd name="T12" fmla="*/ 48 w 776"/>
                  <a:gd name="T13" fmla="*/ 7 h 2368"/>
                  <a:gd name="T14" fmla="*/ 79 w 776"/>
                  <a:gd name="T15" fmla="*/ 8 h 2368"/>
                  <a:gd name="T16" fmla="*/ 63 w 776"/>
                  <a:gd name="T17" fmla="*/ 10 h 2368"/>
                  <a:gd name="T18" fmla="*/ 87 w 776"/>
                  <a:gd name="T19" fmla="*/ 10 h 2368"/>
                  <a:gd name="T20" fmla="*/ 79 w 776"/>
                  <a:gd name="T21" fmla="*/ 12 h 2368"/>
                  <a:gd name="T22" fmla="*/ 95 w 776"/>
                  <a:gd name="T23" fmla="*/ 13 h 2368"/>
                  <a:gd name="T24" fmla="*/ 95 w 776"/>
                  <a:gd name="T25" fmla="*/ 15 h 2368"/>
                  <a:gd name="T26" fmla="*/ 111 w 776"/>
                  <a:gd name="T27" fmla="*/ 17 h 2368"/>
                  <a:gd name="T28" fmla="*/ 102 w 776"/>
                  <a:gd name="T29" fmla="*/ 19 h 2368"/>
                  <a:gd name="T30" fmla="*/ 118 w 776"/>
                  <a:gd name="T31" fmla="*/ 21 h 2368"/>
                  <a:gd name="T32" fmla="*/ 111 w 776"/>
                  <a:gd name="T33" fmla="*/ 23 h 2368"/>
                  <a:gd name="T34" fmla="*/ 118 w 776"/>
                  <a:gd name="T35" fmla="*/ 26 h 2368"/>
                  <a:gd name="T36" fmla="*/ 111 w 776"/>
                  <a:gd name="T37" fmla="*/ 27 h 2368"/>
                  <a:gd name="T38" fmla="*/ 127 w 776"/>
                  <a:gd name="T39" fmla="*/ 29 h 2368"/>
                  <a:gd name="T40" fmla="*/ 118 w 776"/>
                  <a:gd name="T41" fmla="*/ 32 h 2368"/>
                  <a:gd name="T42" fmla="*/ 127 w 776"/>
                  <a:gd name="T43" fmla="*/ 35 h 2368"/>
                  <a:gd name="T44" fmla="*/ 118 w 776"/>
                  <a:gd name="T45" fmla="*/ 36 h 2368"/>
                  <a:gd name="T46" fmla="*/ 12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8" name="Freeform 806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 h 2368"/>
                  <a:gd name="T2" fmla="*/ 11 w 776"/>
                  <a:gd name="T3" fmla="*/ 0 h 2368"/>
                  <a:gd name="T4" fmla="*/ 4 w 776"/>
                  <a:gd name="T5" fmla="*/ 3 h 2368"/>
                  <a:gd name="T6" fmla="*/ 15 w 776"/>
                  <a:gd name="T7" fmla="*/ 3 h 2368"/>
                  <a:gd name="T8" fmla="*/ 8 w 776"/>
                  <a:gd name="T9" fmla="*/ 5 h 2368"/>
                  <a:gd name="T10" fmla="*/ 17 w 776"/>
                  <a:gd name="T11" fmla="*/ 6 h 2368"/>
                  <a:gd name="T12" fmla="*/ 13 w 776"/>
                  <a:gd name="T13" fmla="*/ 7 h 2368"/>
                  <a:gd name="T14" fmla="*/ 21 w 776"/>
                  <a:gd name="T15" fmla="*/ 8 h 2368"/>
                  <a:gd name="T16" fmla="*/ 17 w 776"/>
                  <a:gd name="T17" fmla="*/ 10 h 2368"/>
                  <a:gd name="T18" fmla="*/ 23 w 776"/>
                  <a:gd name="T19" fmla="*/ 10 h 2368"/>
                  <a:gd name="T20" fmla="*/ 21 w 776"/>
                  <a:gd name="T21" fmla="*/ 12 h 2368"/>
                  <a:gd name="T22" fmla="*/ 25 w 776"/>
                  <a:gd name="T23" fmla="*/ 13 h 2368"/>
                  <a:gd name="T24" fmla="*/ 25 w 776"/>
                  <a:gd name="T25" fmla="*/ 15 h 2368"/>
                  <a:gd name="T26" fmla="*/ 29 w 776"/>
                  <a:gd name="T27" fmla="*/ 17 h 2368"/>
                  <a:gd name="T28" fmla="*/ 27 w 776"/>
                  <a:gd name="T29" fmla="*/ 20 h 2368"/>
                  <a:gd name="T30" fmla="*/ 31 w 776"/>
                  <a:gd name="T31" fmla="*/ 21 h 2368"/>
                  <a:gd name="T32" fmla="*/ 29 w 776"/>
                  <a:gd name="T33" fmla="*/ 23 h 2368"/>
                  <a:gd name="T34" fmla="*/ 31 w 776"/>
                  <a:gd name="T35" fmla="*/ 26 h 2368"/>
                  <a:gd name="T36" fmla="*/ 29 w 776"/>
                  <a:gd name="T37" fmla="*/ 27 h 2368"/>
                  <a:gd name="T38" fmla="*/ 33 w 776"/>
                  <a:gd name="T39" fmla="*/ 30 h 2368"/>
                  <a:gd name="T40" fmla="*/ 31 w 776"/>
                  <a:gd name="T41" fmla="*/ 32 h 2368"/>
                  <a:gd name="T42" fmla="*/ 33 w 776"/>
                  <a:gd name="T43" fmla="*/ 35 h 2368"/>
                  <a:gd name="T44" fmla="*/ 31 w 776"/>
                  <a:gd name="T45" fmla="*/ 36 h 2368"/>
                  <a:gd name="T46" fmla="*/ 33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9" name="Freeform 807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 h 2368"/>
                  <a:gd name="T2" fmla="*/ 2 w 776"/>
                  <a:gd name="T3" fmla="*/ 0 h 2368"/>
                  <a:gd name="T4" fmla="*/ 1 w 776"/>
                  <a:gd name="T5" fmla="*/ 3 h 2368"/>
                  <a:gd name="T6" fmla="*/ 3 w 776"/>
                  <a:gd name="T7" fmla="*/ 3 h 2368"/>
                  <a:gd name="T8" fmla="*/ 2 w 776"/>
                  <a:gd name="T9" fmla="*/ 5 h 2368"/>
                  <a:gd name="T10" fmla="*/ 4 w 776"/>
                  <a:gd name="T11" fmla="*/ 6 h 2368"/>
                  <a:gd name="T12" fmla="*/ 3 w 776"/>
                  <a:gd name="T13" fmla="*/ 7 h 2368"/>
                  <a:gd name="T14" fmla="*/ 4 w 776"/>
                  <a:gd name="T15" fmla="*/ 8 h 2368"/>
                  <a:gd name="T16" fmla="*/ 4 w 776"/>
                  <a:gd name="T17" fmla="*/ 10 h 2368"/>
                  <a:gd name="T18" fmla="*/ 5 w 776"/>
                  <a:gd name="T19" fmla="*/ 10 h 2368"/>
                  <a:gd name="T20" fmla="*/ 4 w 776"/>
                  <a:gd name="T21" fmla="*/ 12 h 2368"/>
                  <a:gd name="T22" fmla="*/ 5 w 776"/>
                  <a:gd name="T23" fmla="*/ 13 h 2368"/>
                  <a:gd name="T24" fmla="*/ 5 w 776"/>
                  <a:gd name="T25" fmla="*/ 15 h 2368"/>
                  <a:gd name="T26" fmla="*/ 6 w 776"/>
                  <a:gd name="T27" fmla="*/ 17 h 2368"/>
                  <a:gd name="T28" fmla="*/ 6 w 776"/>
                  <a:gd name="T29" fmla="*/ 19 h 2368"/>
                  <a:gd name="T30" fmla="*/ 7 w 776"/>
                  <a:gd name="T31" fmla="*/ 21 h 2368"/>
                  <a:gd name="T32" fmla="*/ 6 w 776"/>
                  <a:gd name="T33" fmla="*/ 23 h 2368"/>
                  <a:gd name="T34" fmla="*/ 7 w 776"/>
                  <a:gd name="T35" fmla="*/ 26 h 2368"/>
                  <a:gd name="T36" fmla="*/ 6 w 776"/>
                  <a:gd name="T37" fmla="*/ 27 h 2368"/>
                  <a:gd name="T38" fmla="*/ 7 w 776"/>
                  <a:gd name="T39" fmla="*/ 29 h 2368"/>
                  <a:gd name="T40" fmla="*/ 7 w 776"/>
                  <a:gd name="T41" fmla="*/ 32 h 2368"/>
                  <a:gd name="T42" fmla="*/ 7 w 776"/>
                  <a:gd name="T43" fmla="*/ 35 h 2368"/>
                  <a:gd name="T44" fmla="*/ 7 w 776"/>
                  <a:gd name="T45" fmla="*/ 36 h 2368"/>
                  <a:gd name="T46" fmla="*/ 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0" name="Freeform 808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 h 2368"/>
                  <a:gd name="T2" fmla="*/ 32 w 776"/>
                  <a:gd name="T3" fmla="*/ 0 h 2368"/>
                  <a:gd name="T4" fmla="*/ 13 w 776"/>
                  <a:gd name="T5" fmla="*/ 3 h 2368"/>
                  <a:gd name="T6" fmla="*/ 44 w 776"/>
                  <a:gd name="T7" fmla="*/ 3 h 2368"/>
                  <a:gd name="T8" fmla="*/ 25 w 776"/>
                  <a:gd name="T9" fmla="*/ 6 h 2368"/>
                  <a:gd name="T10" fmla="*/ 50 w 776"/>
                  <a:gd name="T11" fmla="*/ 7 h 2368"/>
                  <a:gd name="T12" fmla="*/ 38 w 776"/>
                  <a:gd name="T13" fmla="*/ 8 h 2368"/>
                  <a:gd name="T14" fmla="*/ 63 w 776"/>
                  <a:gd name="T15" fmla="*/ 9 h 2368"/>
                  <a:gd name="T16" fmla="*/ 50 w 776"/>
                  <a:gd name="T17" fmla="*/ 11 h 2368"/>
                  <a:gd name="T18" fmla="*/ 70 w 776"/>
                  <a:gd name="T19" fmla="*/ 12 h 2368"/>
                  <a:gd name="T20" fmla="*/ 63 w 776"/>
                  <a:gd name="T21" fmla="*/ 14 h 2368"/>
                  <a:gd name="T22" fmla="*/ 76 w 776"/>
                  <a:gd name="T23" fmla="*/ 16 h 2368"/>
                  <a:gd name="T24" fmla="*/ 76 w 776"/>
                  <a:gd name="T25" fmla="*/ 17 h 2368"/>
                  <a:gd name="T26" fmla="*/ 89 w 776"/>
                  <a:gd name="T27" fmla="*/ 20 h 2368"/>
                  <a:gd name="T28" fmla="*/ 82 w 776"/>
                  <a:gd name="T29" fmla="*/ 23 h 2368"/>
                  <a:gd name="T30" fmla="*/ 95 w 776"/>
                  <a:gd name="T31" fmla="*/ 24 h 2368"/>
                  <a:gd name="T32" fmla="*/ 89 w 776"/>
                  <a:gd name="T33" fmla="*/ 27 h 2368"/>
                  <a:gd name="T34" fmla="*/ 95 w 776"/>
                  <a:gd name="T35" fmla="*/ 30 h 2368"/>
                  <a:gd name="T36" fmla="*/ 89 w 776"/>
                  <a:gd name="T37" fmla="*/ 32 h 2368"/>
                  <a:gd name="T38" fmla="*/ 101 w 776"/>
                  <a:gd name="T39" fmla="*/ 34 h 2368"/>
                  <a:gd name="T40" fmla="*/ 95 w 776"/>
                  <a:gd name="T41" fmla="*/ 37 h 2368"/>
                  <a:gd name="T42" fmla="*/ 101 w 776"/>
                  <a:gd name="T43" fmla="*/ 41 h 2368"/>
                  <a:gd name="T44" fmla="*/ 95 w 776"/>
                  <a:gd name="T45" fmla="*/ 41 h 2368"/>
                  <a:gd name="T46" fmla="*/ 10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1" name="Freeform 809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108 w 776"/>
                  <a:gd name="T3" fmla="*/ 0 h 2368"/>
                  <a:gd name="T4" fmla="*/ 44 w 776"/>
                  <a:gd name="T5" fmla="*/ 1 h 2368"/>
                  <a:gd name="T6" fmla="*/ 152 w 776"/>
                  <a:gd name="T7" fmla="*/ 1 h 2368"/>
                  <a:gd name="T8" fmla="*/ 87 w 776"/>
                  <a:gd name="T9" fmla="*/ 2 h 2368"/>
                  <a:gd name="T10" fmla="*/ 173 w 776"/>
                  <a:gd name="T11" fmla="*/ 2 h 2368"/>
                  <a:gd name="T12" fmla="*/ 130 w 776"/>
                  <a:gd name="T13" fmla="*/ 2 h 2368"/>
                  <a:gd name="T14" fmla="*/ 216 w 776"/>
                  <a:gd name="T15" fmla="*/ 3 h 2368"/>
                  <a:gd name="T16" fmla="*/ 173 w 776"/>
                  <a:gd name="T17" fmla="*/ 3 h 2368"/>
                  <a:gd name="T18" fmla="*/ 238 w 776"/>
                  <a:gd name="T19" fmla="*/ 4 h 2368"/>
                  <a:gd name="T20" fmla="*/ 216 w 776"/>
                  <a:gd name="T21" fmla="*/ 4 h 2368"/>
                  <a:gd name="T22" fmla="*/ 260 w 776"/>
                  <a:gd name="T23" fmla="*/ 5 h 2368"/>
                  <a:gd name="T24" fmla="*/ 260 w 776"/>
                  <a:gd name="T25" fmla="*/ 5 h 2368"/>
                  <a:gd name="T26" fmla="*/ 303 w 776"/>
                  <a:gd name="T27" fmla="*/ 6 h 2368"/>
                  <a:gd name="T28" fmla="*/ 281 w 776"/>
                  <a:gd name="T29" fmla="*/ 7 h 2368"/>
                  <a:gd name="T30" fmla="*/ 324 w 776"/>
                  <a:gd name="T31" fmla="*/ 7 h 2368"/>
                  <a:gd name="T32" fmla="*/ 303 w 776"/>
                  <a:gd name="T33" fmla="*/ 8 h 2368"/>
                  <a:gd name="T34" fmla="*/ 324 w 776"/>
                  <a:gd name="T35" fmla="*/ 9 h 2368"/>
                  <a:gd name="T36" fmla="*/ 303 w 776"/>
                  <a:gd name="T37" fmla="*/ 9 h 2368"/>
                  <a:gd name="T38" fmla="*/ 347 w 776"/>
                  <a:gd name="T39" fmla="*/ 10 h 2368"/>
                  <a:gd name="T40" fmla="*/ 324 w 776"/>
                  <a:gd name="T41" fmla="*/ 11 h 2368"/>
                  <a:gd name="T42" fmla="*/ 347 w 776"/>
                  <a:gd name="T43" fmla="*/ 12 h 2368"/>
                  <a:gd name="T44" fmla="*/ 324 w 776"/>
                  <a:gd name="T45" fmla="*/ 12 h 2368"/>
                  <a:gd name="T46" fmla="*/ 347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2" name="Freeform 810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 h 2368"/>
                  <a:gd name="T2" fmla="*/ 9 w 776"/>
                  <a:gd name="T3" fmla="*/ 0 h 2368"/>
                  <a:gd name="T4" fmla="*/ 4 w 776"/>
                  <a:gd name="T5" fmla="*/ 2 h 2368"/>
                  <a:gd name="T6" fmla="*/ 13 w 776"/>
                  <a:gd name="T7" fmla="*/ 2 h 2368"/>
                  <a:gd name="T8" fmla="*/ 7 w 776"/>
                  <a:gd name="T9" fmla="*/ 4 h 2368"/>
                  <a:gd name="T10" fmla="*/ 14 w 776"/>
                  <a:gd name="T11" fmla="*/ 5 h 2368"/>
                  <a:gd name="T12" fmla="*/ 11 w 776"/>
                  <a:gd name="T13" fmla="*/ 6 h 2368"/>
                  <a:gd name="T14" fmla="*/ 18 w 776"/>
                  <a:gd name="T15" fmla="*/ 7 h 2368"/>
                  <a:gd name="T16" fmla="*/ 14 w 776"/>
                  <a:gd name="T17" fmla="*/ 8 h 2368"/>
                  <a:gd name="T18" fmla="*/ 20 w 776"/>
                  <a:gd name="T19" fmla="*/ 9 h 2368"/>
                  <a:gd name="T20" fmla="*/ 18 w 776"/>
                  <a:gd name="T21" fmla="*/ 10 h 2368"/>
                  <a:gd name="T22" fmla="*/ 22 w 776"/>
                  <a:gd name="T23" fmla="*/ 11 h 2368"/>
                  <a:gd name="T24" fmla="*/ 22 w 776"/>
                  <a:gd name="T25" fmla="*/ 12 h 2368"/>
                  <a:gd name="T26" fmla="*/ 25 w 776"/>
                  <a:gd name="T27" fmla="*/ 14 h 2368"/>
                  <a:gd name="T28" fmla="*/ 23 w 776"/>
                  <a:gd name="T29" fmla="*/ 16 h 2368"/>
                  <a:gd name="T30" fmla="*/ 27 w 776"/>
                  <a:gd name="T31" fmla="*/ 18 h 2368"/>
                  <a:gd name="T32" fmla="*/ 25 w 776"/>
                  <a:gd name="T33" fmla="*/ 19 h 2368"/>
                  <a:gd name="T34" fmla="*/ 27 w 776"/>
                  <a:gd name="T35" fmla="*/ 21 h 2368"/>
                  <a:gd name="T36" fmla="*/ 25 w 776"/>
                  <a:gd name="T37" fmla="*/ 23 h 2368"/>
                  <a:gd name="T38" fmla="*/ 29 w 776"/>
                  <a:gd name="T39" fmla="*/ 25 h 2368"/>
                  <a:gd name="T40" fmla="*/ 27 w 776"/>
                  <a:gd name="T41" fmla="*/ 27 h 2368"/>
                  <a:gd name="T42" fmla="*/ 29 w 776"/>
                  <a:gd name="T43" fmla="*/ 29 h 2368"/>
                  <a:gd name="T44" fmla="*/ 27 w 776"/>
                  <a:gd name="T45" fmla="*/ 30 h 2368"/>
                  <a:gd name="T46" fmla="*/ 29 w 776"/>
                  <a:gd name="T47" fmla="*/ 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3" name="Freeform 811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7 w 776"/>
                  <a:gd name="T23" fmla="*/ 2 h 2368"/>
                  <a:gd name="T24" fmla="*/ 7 w 776"/>
                  <a:gd name="T25" fmla="*/ 3 h 2368"/>
                  <a:gd name="T26" fmla="*/ 8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8 w 776"/>
                  <a:gd name="T33" fmla="*/ 4 h 2368"/>
                  <a:gd name="T34" fmla="*/ 8 w 776"/>
                  <a:gd name="T35" fmla="*/ 4 h 2368"/>
                  <a:gd name="T36" fmla="*/ 8 w 776"/>
                  <a:gd name="T37" fmla="*/ 5 h 2368"/>
                  <a:gd name="T38" fmla="*/ 9 w 776"/>
                  <a:gd name="T39" fmla="*/ 5 h 2368"/>
                  <a:gd name="T40" fmla="*/ 8 w 776"/>
                  <a:gd name="T41" fmla="*/ 5 h 2368"/>
                  <a:gd name="T42" fmla="*/ 9 w 776"/>
                  <a:gd name="T43" fmla="*/ 6 h 2368"/>
                  <a:gd name="T44" fmla="*/ 8 w 776"/>
                  <a:gd name="T45" fmla="*/ 6 h 2368"/>
                  <a:gd name="T46" fmla="*/ 9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4" name="Freeform 812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3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8093" name="Group 813"/>
          <p:cNvGrpSpPr>
            <a:grpSpLocks/>
          </p:cNvGrpSpPr>
          <p:nvPr/>
        </p:nvGrpSpPr>
        <p:grpSpPr bwMode="auto">
          <a:xfrm>
            <a:off x="2743200" y="0"/>
            <a:ext cx="2362200" cy="2362200"/>
            <a:chOff x="3115" y="0"/>
            <a:chExt cx="2170" cy="2486"/>
          </a:xfrm>
        </p:grpSpPr>
        <p:grpSp>
          <p:nvGrpSpPr>
            <p:cNvPr id="44043" name="Group 814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4175" name="Oval 815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6" name="Oval 816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44" name="Group 817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4173" name="Oval 81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4" name="Oval 81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45" name="Group 820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4171" name="Oval 82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2" name="Oval 82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46" name="Group 823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4047" name="Group 824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4169" name="Oval 825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70" name="Oval 826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048" name="Group 827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4071" name="Group 828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4167" name="Freeform 829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8" name="Freeform 830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72" name="Group 831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4165" name="Freeform 832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6" name="Freeform 833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73" name="Group 834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4163" name="Freeform 835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4" name="Freeform 836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74" name="Group 837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4161" name="Freeform 838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2" name="Freeform 839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75" name="Group 840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4159" name="Freeform 841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60" name="Freeform 842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76" name="Group 843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4157" name="Freeform 844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58" name="Freeform 845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77" name="Group 846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4155" name="Freeform 847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56" name="Freeform 848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78" name="Group 849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4153" name="Freeform 850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54" name="Freeform 851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79" name="Group 852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4151" name="Freeform 853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65 h 504"/>
                      <a:gd name="T2" fmla="*/ 252 w 2736"/>
                      <a:gd name="T3" fmla="*/ 55 h 504"/>
                      <a:gd name="T4" fmla="*/ 518 w 2736"/>
                      <a:gd name="T5" fmla="*/ 8 h 504"/>
                      <a:gd name="T6" fmla="*/ 798 w 2736"/>
                      <a:gd name="T7" fmla="*/ 8 h 504"/>
                      <a:gd name="T8" fmla="*/ 792 w 2736"/>
                      <a:gd name="T9" fmla="*/ 34 h 504"/>
                      <a:gd name="T10" fmla="*/ 514 w 2736"/>
                      <a:gd name="T11" fmla="*/ 34 h 504"/>
                      <a:gd name="T12" fmla="*/ 191 w 2736"/>
                      <a:gd name="T13" fmla="*/ 95 h 504"/>
                      <a:gd name="T14" fmla="*/ 0 w 2736"/>
                      <a:gd name="T15" fmla="*/ 1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52" name="Freeform 854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81 w 1769"/>
                      <a:gd name="T3" fmla="*/ 19 h 791"/>
                      <a:gd name="T4" fmla="*/ 193 w 1769"/>
                      <a:gd name="T5" fmla="*/ 65 h 791"/>
                      <a:gd name="T6" fmla="*/ 269 w 1769"/>
                      <a:gd name="T7" fmla="*/ 141 h 791"/>
                      <a:gd name="T8" fmla="*/ 293 w 1769"/>
                      <a:gd name="T9" fmla="*/ 199 h 791"/>
                      <a:gd name="T10" fmla="*/ 282 w 1769"/>
                      <a:gd name="T11" fmla="*/ 257 h 791"/>
                      <a:gd name="T12" fmla="*/ 265 w 1769"/>
                      <a:gd name="T13" fmla="*/ 207 h 791"/>
                      <a:gd name="T14" fmla="*/ 232 w 1769"/>
                      <a:gd name="T15" fmla="*/ 149 h 791"/>
                      <a:gd name="T16" fmla="*/ 185 w 1769"/>
                      <a:gd name="T17" fmla="*/ 97 h 791"/>
                      <a:gd name="T18" fmla="*/ 97 w 1769"/>
                      <a:gd name="T19" fmla="*/ 50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0" name="Group 855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4149" name="Freeform 856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10 h 504"/>
                      <a:gd name="T2" fmla="*/ 221 w 2736"/>
                      <a:gd name="T3" fmla="*/ 37 h 504"/>
                      <a:gd name="T4" fmla="*/ 454 w 2736"/>
                      <a:gd name="T5" fmla="*/ 5 h 504"/>
                      <a:gd name="T6" fmla="*/ 699 w 2736"/>
                      <a:gd name="T7" fmla="*/ 5 h 504"/>
                      <a:gd name="T8" fmla="*/ 695 w 2736"/>
                      <a:gd name="T9" fmla="*/ 22 h 504"/>
                      <a:gd name="T10" fmla="*/ 450 w 2736"/>
                      <a:gd name="T11" fmla="*/ 22 h 504"/>
                      <a:gd name="T12" fmla="*/ 167 w 2736"/>
                      <a:gd name="T13" fmla="*/ 64 h 504"/>
                      <a:gd name="T14" fmla="*/ 0 w 2736"/>
                      <a:gd name="T15" fmla="*/ 1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50" name="Freeform 857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1 w 1769"/>
                      <a:gd name="T3" fmla="*/ 12 h 791"/>
                      <a:gd name="T4" fmla="*/ 169 w 1769"/>
                      <a:gd name="T5" fmla="*/ 43 h 791"/>
                      <a:gd name="T6" fmla="*/ 236 w 1769"/>
                      <a:gd name="T7" fmla="*/ 94 h 791"/>
                      <a:gd name="T8" fmla="*/ 257 w 1769"/>
                      <a:gd name="T9" fmla="*/ 132 h 791"/>
                      <a:gd name="T10" fmla="*/ 247 w 1769"/>
                      <a:gd name="T11" fmla="*/ 172 h 791"/>
                      <a:gd name="T12" fmla="*/ 232 w 1769"/>
                      <a:gd name="T13" fmla="*/ 138 h 791"/>
                      <a:gd name="T14" fmla="*/ 203 w 1769"/>
                      <a:gd name="T15" fmla="*/ 99 h 791"/>
                      <a:gd name="T16" fmla="*/ 162 w 1769"/>
                      <a:gd name="T17" fmla="*/ 64 h 791"/>
                      <a:gd name="T18" fmla="*/ 85 w 1769"/>
                      <a:gd name="T19" fmla="*/ 33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1" name="Group 858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4147" name="Freeform 859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48 h 504"/>
                      <a:gd name="T2" fmla="*/ 199 w 2736"/>
                      <a:gd name="T3" fmla="*/ 49 h 504"/>
                      <a:gd name="T4" fmla="*/ 409 w 2736"/>
                      <a:gd name="T5" fmla="*/ 7 h 504"/>
                      <a:gd name="T6" fmla="*/ 630 w 2736"/>
                      <a:gd name="T7" fmla="*/ 7 h 504"/>
                      <a:gd name="T8" fmla="*/ 626 w 2736"/>
                      <a:gd name="T9" fmla="*/ 30 h 504"/>
                      <a:gd name="T10" fmla="*/ 406 w 2736"/>
                      <a:gd name="T11" fmla="*/ 30 h 504"/>
                      <a:gd name="T12" fmla="*/ 151 w 2736"/>
                      <a:gd name="T13" fmla="*/ 86 h 504"/>
                      <a:gd name="T14" fmla="*/ 0 w 2736"/>
                      <a:gd name="T15" fmla="*/ 14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8" name="Freeform 860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4 w 1769"/>
                      <a:gd name="T3" fmla="*/ 17 h 791"/>
                      <a:gd name="T4" fmla="*/ 153 w 1769"/>
                      <a:gd name="T5" fmla="*/ 59 h 791"/>
                      <a:gd name="T6" fmla="*/ 213 w 1769"/>
                      <a:gd name="T7" fmla="*/ 127 h 791"/>
                      <a:gd name="T8" fmla="*/ 232 w 1769"/>
                      <a:gd name="T9" fmla="*/ 179 h 791"/>
                      <a:gd name="T10" fmla="*/ 223 w 1769"/>
                      <a:gd name="T11" fmla="*/ 231 h 791"/>
                      <a:gd name="T12" fmla="*/ 210 w 1769"/>
                      <a:gd name="T13" fmla="*/ 186 h 791"/>
                      <a:gd name="T14" fmla="*/ 183 w 1769"/>
                      <a:gd name="T15" fmla="*/ 134 h 791"/>
                      <a:gd name="T16" fmla="*/ 147 w 1769"/>
                      <a:gd name="T17" fmla="*/ 87 h 791"/>
                      <a:gd name="T18" fmla="*/ 77 w 1769"/>
                      <a:gd name="T19" fmla="*/ 45 h 791"/>
                      <a:gd name="T20" fmla="*/ 0 w 1769"/>
                      <a:gd name="T21" fmla="*/ 23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2" name="Group 861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4145" name="Freeform 862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56 w 2736"/>
                      <a:gd name="T3" fmla="*/ 40 h 504"/>
                      <a:gd name="T4" fmla="*/ 320 w 2736"/>
                      <a:gd name="T5" fmla="*/ 6 h 504"/>
                      <a:gd name="T6" fmla="*/ 492 w 2736"/>
                      <a:gd name="T7" fmla="*/ 6 h 504"/>
                      <a:gd name="T8" fmla="*/ 490 w 2736"/>
                      <a:gd name="T9" fmla="*/ 25 h 504"/>
                      <a:gd name="T10" fmla="*/ 317 w 2736"/>
                      <a:gd name="T11" fmla="*/ 25 h 504"/>
                      <a:gd name="T12" fmla="*/ 117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6" name="Freeform 863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0 w 1769"/>
                      <a:gd name="T3" fmla="*/ 14 h 791"/>
                      <a:gd name="T4" fmla="*/ 120 w 1769"/>
                      <a:gd name="T5" fmla="*/ 48 h 791"/>
                      <a:gd name="T6" fmla="*/ 167 w 1769"/>
                      <a:gd name="T7" fmla="*/ 102 h 791"/>
                      <a:gd name="T8" fmla="*/ 182 w 1769"/>
                      <a:gd name="T9" fmla="*/ 143 h 791"/>
                      <a:gd name="T10" fmla="*/ 175 w 1769"/>
                      <a:gd name="T11" fmla="*/ 186 h 791"/>
                      <a:gd name="T12" fmla="*/ 164 w 1769"/>
                      <a:gd name="T13" fmla="*/ 150 h 791"/>
                      <a:gd name="T14" fmla="*/ 144 w 1769"/>
                      <a:gd name="T15" fmla="*/ 108 h 791"/>
                      <a:gd name="T16" fmla="*/ 114 w 1769"/>
                      <a:gd name="T17" fmla="*/ 70 h 791"/>
                      <a:gd name="T18" fmla="*/ 60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3" name="Group 864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4143" name="Freeform 865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16 w 2736"/>
                      <a:gd name="T3" fmla="*/ 14 h 504"/>
                      <a:gd name="T4" fmla="*/ 240 w 2736"/>
                      <a:gd name="T5" fmla="*/ 2 h 504"/>
                      <a:gd name="T6" fmla="*/ 369 w 2736"/>
                      <a:gd name="T7" fmla="*/ 2 h 504"/>
                      <a:gd name="T8" fmla="*/ 367 w 2736"/>
                      <a:gd name="T9" fmla="*/ 9 h 504"/>
                      <a:gd name="T10" fmla="*/ 238 w 2736"/>
                      <a:gd name="T11" fmla="*/ 9 h 504"/>
                      <a:gd name="T12" fmla="*/ 88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4" name="Freeform 866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8 w 1769"/>
                      <a:gd name="T3" fmla="*/ 4 h 791"/>
                      <a:gd name="T4" fmla="*/ 90 w 1769"/>
                      <a:gd name="T5" fmla="*/ 16 h 791"/>
                      <a:gd name="T6" fmla="*/ 125 w 1769"/>
                      <a:gd name="T7" fmla="*/ 35 h 791"/>
                      <a:gd name="T8" fmla="*/ 136 w 1769"/>
                      <a:gd name="T9" fmla="*/ 49 h 791"/>
                      <a:gd name="T10" fmla="*/ 131 w 1769"/>
                      <a:gd name="T11" fmla="*/ 64 h 791"/>
                      <a:gd name="T12" fmla="*/ 123 w 1769"/>
                      <a:gd name="T13" fmla="*/ 52 h 791"/>
                      <a:gd name="T14" fmla="*/ 107 w 1769"/>
                      <a:gd name="T15" fmla="*/ 37 h 791"/>
                      <a:gd name="T16" fmla="*/ 86 w 1769"/>
                      <a:gd name="T17" fmla="*/ 24 h 791"/>
                      <a:gd name="T18" fmla="*/ 45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4" name="Group 867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4141" name="Freeform 868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2" name="Freeform 869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5" name="Group 870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4139" name="Freeform 871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0" name="Freeform 872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6" name="Group 873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4137" name="Freeform 874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5 w 2736"/>
                      <a:gd name="T7" fmla="*/ 0 h 504"/>
                      <a:gd name="T8" fmla="*/ 15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38" name="Freeform 875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5 w 1769"/>
                      <a:gd name="T11" fmla="*/ 4 h 791"/>
                      <a:gd name="T12" fmla="*/ 5 w 1769"/>
                      <a:gd name="T13" fmla="*/ 3 h 791"/>
                      <a:gd name="T14" fmla="*/ 4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7" name="Group 876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4135" name="Freeform 877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5 w 2736"/>
                      <a:gd name="T3" fmla="*/ 1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36" name="Freeform 878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2 h 791"/>
                      <a:gd name="T8" fmla="*/ 6 w 1769"/>
                      <a:gd name="T9" fmla="*/ 3 h 791"/>
                      <a:gd name="T10" fmla="*/ 6 w 1769"/>
                      <a:gd name="T11" fmla="*/ 4 h 791"/>
                      <a:gd name="T12" fmla="*/ 5 w 1769"/>
                      <a:gd name="T13" fmla="*/ 3 h 791"/>
                      <a:gd name="T14" fmla="*/ 5 w 1769"/>
                      <a:gd name="T15" fmla="*/ 2 h 791"/>
                      <a:gd name="T16" fmla="*/ 4 w 1769"/>
                      <a:gd name="T17" fmla="*/ 1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8" name="Group 879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4133" name="Freeform 880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6 w 2736"/>
                      <a:gd name="T3" fmla="*/ 13 h 504"/>
                      <a:gd name="T4" fmla="*/ 115 w 2736"/>
                      <a:gd name="T5" fmla="*/ 2 h 504"/>
                      <a:gd name="T6" fmla="*/ 178 w 2736"/>
                      <a:gd name="T7" fmla="*/ 2 h 504"/>
                      <a:gd name="T8" fmla="*/ 177 w 2736"/>
                      <a:gd name="T9" fmla="*/ 8 h 504"/>
                      <a:gd name="T10" fmla="*/ 115 w 2736"/>
                      <a:gd name="T11" fmla="*/ 8 h 504"/>
                      <a:gd name="T12" fmla="*/ 43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34" name="Freeform 881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4 h 791"/>
                      <a:gd name="T8" fmla="*/ 65 w 1769"/>
                      <a:gd name="T9" fmla="*/ 47 h 791"/>
                      <a:gd name="T10" fmla="*/ 63 w 1769"/>
                      <a:gd name="T11" fmla="*/ 62 h 791"/>
                      <a:gd name="T12" fmla="*/ 59 w 1769"/>
                      <a:gd name="T13" fmla="*/ 49 h 791"/>
                      <a:gd name="T14" fmla="*/ 52 w 1769"/>
                      <a:gd name="T15" fmla="*/ 35 h 791"/>
                      <a:gd name="T16" fmla="*/ 41 w 1769"/>
                      <a:gd name="T17" fmla="*/ 23 h 791"/>
                      <a:gd name="T18" fmla="*/ 22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89" name="Group 882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4131" name="Freeform 883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50 w 2736"/>
                      <a:gd name="T3" fmla="*/ 13 h 504"/>
                      <a:gd name="T4" fmla="*/ 104 w 2736"/>
                      <a:gd name="T5" fmla="*/ 2 h 504"/>
                      <a:gd name="T6" fmla="*/ 159 w 2736"/>
                      <a:gd name="T7" fmla="*/ 2 h 504"/>
                      <a:gd name="T8" fmla="*/ 159 w 2736"/>
                      <a:gd name="T9" fmla="*/ 8 h 504"/>
                      <a:gd name="T10" fmla="*/ 103 w 2736"/>
                      <a:gd name="T11" fmla="*/ 8 h 504"/>
                      <a:gd name="T12" fmla="*/ 38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32" name="Freeform 884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4 h 791"/>
                      <a:gd name="T4" fmla="*/ 39 w 1769"/>
                      <a:gd name="T5" fmla="*/ 15 h 791"/>
                      <a:gd name="T6" fmla="*/ 54 w 1769"/>
                      <a:gd name="T7" fmla="*/ 34 h 791"/>
                      <a:gd name="T8" fmla="*/ 59 w 1769"/>
                      <a:gd name="T9" fmla="*/ 47 h 791"/>
                      <a:gd name="T10" fmla="*/ 56 w 1769"/>
                      <a:gd name="T11" fmla="*/ 62 h 791"/>
                      <a:gd name="T12" fmla="*/ 53 w 1769"/>
                      <a:gd name="T13" fmla="*/ 49 h 791"/>
                      <a:gd name="T14" fmla="*/ 46 w 1769"/>
                      <a:gd name="T15" fmla="*/ 35 h 791"/>
                      <a:gd name="T16" fmla="*/ 37 w 1769"/>
                      <a:gd name="T17" fmla="*/ 23 h 791"/>
                      <a:gd name="T18" fmla="*/ 1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90" name="Group 885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4129" name="Freeform 886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30" name="Freeform 887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91" name="Group 888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4127" name="Freeform 889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79 w 2736"/>
                      <a:gd name="T3" fmla="*/ 13 h 504"/>
                      <a:gd name="T4" fmla="*/ 163 w 2736"/>
                      <a:gd name="T5" fmla="*/ 2 h 504"/>
                      <a:gd name="T6" fmla="*/ 251 w 2736"/>
                      <a:gd name="T7" fmla="*/ 2 h 504"/>
                      <a:gd name="T8" fmla="*/ 249 w 2736"/>
                      <a:gd name="T9" fmla="*/ 8 h 504"/>
                      <a:gd name="T10" fmla="*/ 161 w 2736"/>
                      <a:gd name="T11" fmla="*/ 8 h 504"/>
                      <a:gd name="T12" fmla="*/ 60 w 2736"/>
                      <a:gd name="T13" fmla="*/ 23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28" name="Freeform 890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5 w 1769"/>
                      <a:gd name="T3" fmla="*/ 4 h 791"/>
                      <a:gd name="T4" fmla="*/ 61 w 1769"/>
                      <a:gd name="T5" fmla="*/ 15 h 791"/>
                      <a:gd name="T6" fmla="*/ 85 w 1769"/>
                      <a:gd name="T7" fmla="*/ 34 h 791"/>
                      <a:gd name="T8" fmla="*/ 92 w 1769"/>
                      <a:gd name="T9" fmla="*/ 47 h 791"/>
                      <a:gd name="T10" fmla="*/ 89 w 1769"/>
                      <a:gd name="T11" fmla="*/ 62 h 791"/>
                      <a:gd name="T12" fmla="*/ 83 w 1769"/>
                      <a:gd name="T13" fmla="*/ 49 h 791"/>
                      <a:gd name="T14" fmla="*/ 73 w 1769"/>
                      <a:gd name="T15" fmla="*/ 35 h 791"/>
                      <a:gd name="T16" fmla="*/ 58 w 1769"/>
                      <a:gd name="T17" fmla="*/ 23 h 791"/>
                      <a:gd name="T18" fmla="*/ 30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092" name="Freeform 891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1 h 504"/>
                    <a:gd name="T2" fmla="*/ 3 w 2736"/>
                    <a:gd name="T3" fmla="*/ 0 h 504"/>
                    <a:gd name="T4" fmla="*/ 6 w 2736"/>
                    <a:gd name="T5" fmla="*/ 0 h 504"/>
                    <a:gd name="T6" fmla="*/ 9 w 2736"/>
                    <a:gd name="T7" fmla="*/ 0 h 504"/>
                    <a:gd name="T8" fmla="*/ 9 w 2736"/>
                    <a:gd name="T9" fmla="*/ 0 h 504"/>
                    <a:gd name="T10" fmla="*/ 6 w 2736"/>
                    <a:gd name="T11" fmla="*/ 0 h 504"/>
                    <a:gd name="T12" fmla="*/ 2 w 2736"/>
                    <a:gd name="T13" fmla="*/ 0 h 504"/>
                    <a:gd name="T14" fmla="*/ 0 w 2736"/>
                    <a:gd name="T15" fmla="*/ 1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3" name="Freeform 892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1 w 1769"/>
                    <a:gd name="T3" fmla="*/ 0 h 791"/>
                    <a:gd name="T4" fmla="*/ 2 w 1769"/>
                    <a:gd name="T5" fmla="*/ 0 h 791"/>
                    <a:gd name="T6" fmla="*/ 3 w 1769"/>
                    <a:gd name="T7" fmla="*/ 1 h 791"/>
                    <a:gd name="T8" fmla="*/ 3 w 1769"/>
                    <a:gd name="T9" fmla="*/ 1 h 791"/>
                    <a:gd name="T10" fmla="*/ 3 w 1769"/>
                    <a:gd name="T11" fmla="*/ 1 h 791"/>
                    <a:gd name="T12" fmla="*/ 3 w 1769"/>
                    <a:gd name="T13" fmla="*/ 1 h 791"/>
                    <a:gd name="T14" fmla="*/ 3 w 1769"/>
                    <a:gd name="T15" fmla="*/ 1 h 791"/>
                    <a:gd name="T16" fmla="*/ 2 w 1769"/>
                    <a:gd name="T17" fmla="*/ 0 h 791"/>
                    <a:gd name="T18" fmla="*/ 1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094" name="Group 893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4125" name="Freeform 894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0 w 2736"/>
                      <a:gd name="T3" fmla="*/ 8 h 504"/>
                      <a:gd name="T4" fmla="*/ 104 w 2736"/>
                      <a:gd name="T5" fmla="*/ 1 h 504"/>
                      <a:gd name="T6" fmla="*/ 160 w 2736"/>
                      <a:gd name="T7" fmla="*/ 1 h 504"/>
                      <a:gd name="T8" fmla="*/ 159 w 2736"/>
                      <a:gd name="T9" fmla="*/ 5 h 504"/>
                      <a:gd name="T10" fmla="*/ 103 w 2736"/>
                      <a:gd name="T11" fmla="*/ 5 h 504"/>
                      <a:gd name="T12" fmla="*/ 38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26" name="Freeform 895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3 h 791"/>
                      <a:gd name="T4" fmla="*/ 39 w 1769"/>
                      <a:gd name="T5" fmla="*/ 10 h 791"/>
                      <a:gd name="T6" fmla="*/ 54 w 1769"/>
                      <a:gd name="T7" fmla="*/ 21 h 791"/>
                      <a:gd name="T8" fmla="*/ 59 w 1769"/>
                      <a:gd name="T9" fmla="*/ 30 h 791"/>
                      <a:gd name="T10" fmla="*/ 56 w 1769"/>
                      <a:gd name="T11" fmla="*/ 38 h 791"/>
                      <a:gd name="T12" fmla="*/ 53 w 1769"/>
                      <a:gd name="T13" fmla="*/ 31 h 791"/>
                      <a:gd name="T14" fmla="*/ 46 w 1769"/>
                      <a:gd name="T15" fmla="*/ 22 h 791"/>
                      <a:gd name="T16" fmla="*/ 37 w 1769"/>
                      <a:gd name="T17" fmla="*/ 14 h 791"/>
                      <a:gd name="T18" fmla="*/ 19 w 1769"/>
                      <a:gd name="T19" fmla="*/ 7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95" name="Group 896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4123" name="Freeform 897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65 w 2736"/>
                      <a:gd name="T3" fmla="*/ 26 h 504"/>
                      <a:gd name="T4" fmla="*/ 134 w 2736"/>
                      <a:gd name="T5" fmla="*/ 4 h 504"/>
                      <a:gd name="T6" fmla="*/ 206 w 2736"/>
                      <a:gd name="T7" fmla="*/ 4 h 504"/>
                      <a:gd name="T8" fmla="*/ 205 w 2736"/>
                      <a:gd name="T9" fmla="*/ 16 h 504"/>
                      <a:gd name="T10" fmla="*/ 133 w 2736"/>
                      <a:gd name="T11" fmla="*/ 16 h 504"/>
                      <a:gd name="T12" fmla="*/ 49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24" name="Freeform 898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1 w 1769"/>
                      <a:gd name="T3" fmla="*/ 9 h 791"/>
                      <a:gd name="T4" fmla="*/ 50 w 1769"/>
                      <a:gd name="T5" fmla="*/ 30 h 791"/>
                      <a:gd name="T6" fmla="*/ 69 w 1769"/>
                      <a:gd name="T7" fmla="*/ 66 h 791"/>
                      <a:gd name="T8" fmla="*/ 76 w 1769"/>
                      <a:gd name="T9" fmla="*/ 93 h 791"/>
                      <a:gd name="T10" fmla="*/ 73 w 1769"/>
                      <a:gd name="T11" fmla="*/ 120 h 791"/>
                      <a:gd name="T12" fmla="*/ 68 w 1769"/>
                      <a:gd name="T13" fmla="*/ 97 h 791"/>
                      <a:gd name="T14" fmla="*/ 60 w 1769"/>
                      <a:gd name="T15" fmla="*/ 70 h 791"/>
                      <a:gd name="T16" fmla="*/ 48 w 1769"/>
                      <a:gd name="T17" fmla="*/ 45 h 791"/>
                      <a:gd name="T18" fmla="*/ 25 w 1769"/>
                      <a:gd name="T19" fmla="*/ 23 h 791"/>
                      <a:gd name="T20" fmla="*/ 0 w 1769"/>
                      <a:gd name="T21" fmla="*/ 1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96" name="Group 899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4121" name="Freeform 900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7 w 2736"/>
                      <a:gd name="T3" fmla="*/ 1 h 504"/>
                      <a:gd name="T4" fmla="*/ 75 w 2736"/>
                      <a:gd name="T5" fmla="*/ 0 h 504"/>
                      <a:gd name="T6" fmla="*/ 116 w 2736"/>
                      <a:gd name="T7" fmla="*/ 0 h 504"/>
                      <a:gd name="T8" fmla="*/ 115 w 2736"/>
                      <a:gd name="T9" fmla="*/ 1 h 504"/>
                      <a:gd name="T10" fmla="*/ 75 w 2736"/>
                      <a:gd name="T11" fmla="*/ 1 h 504"/>
                      <a:gd name="T12" fmla="*/ 28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22" name="Freeform 901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2 w 1769"/>
                      <a:gd name="T3" fmla="*/ 0 h 791"/>
                      <a:gd name="T4" fmla="*/ 28 w 1769"/>
                      <a:gd name="T5" fmla="*/ 1 h 791"/>
                      <a:gd name="T6" fmla="*/ 39 w 1769"/>
                      <a:gd name="T7" fmla="*/ 2 h 791"/>
                      <a:gd name="T8" fmla="*/ 43 w 1769"/>
                      <a:gd name="T9" fmla="*/ 3 h 791"/>
                      <a:gd name="T10" fmla="*/ 41 w 1769"/>
                      <a:gd name="T11" fmla="*/ 4 h 791"/>
                      <a:gd name="T12" fmla="*/ 38 w 1769"/>
                      <a:gd name="T13" fmla="*/ 3 h 791"/>
                      <a:gd name="T14" fmla="*/ 34 w 1769"/>
                      <a:gd name="T15" fmla="*/ 2 h 791"/>
                      <a:gd name="T16" fmla="*/ 27 w 1769"/>
                      <a:gd name="T17" fmla="*/ 2 h 791"/>
                      <a:gd name="T18" fmla="*/ 14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97" name="Group 902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4119" name="Freeform 903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20" name="Freeform 904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98" name="Group 905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4117" name="Freeform 90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171 w 2736"/>
                      <a:gd name="T3" fmla="*/ 40 h 504"/>
                      <a:gd name="T4" fmla="*/ 352 w 2736"/>
                      <a:gd name="T5" fmla="*/ 6 h 504"/>
                      <a:gd name="T6" fmla="*/ 542 w 2736"/>
                      <a:gd name="T7" fmla="*/ 6 h 504"/>
                      <a:gd name="T8" fmla="*/ 539 w 2736"/>
                      <a:gd name="T9" fmla="*/ 25 h 504"/>
                      <a:gd name="T10" fmla="*/ 349 w 2736"/>
                      <a:gd name="T11" fmla="*/ 25 h 504"/>
                      <a:gd name="T12" fmla="*/ 129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18" name="Freeform 90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55 w 1769"/>
                      <a:gd name="T3" fmla="*/ 14 h 791"/>
                      <a:gd name="T4" fmla="*/ 131 w 1769"/>
                      <a:gd name="T5" fmla="*/ 48 h 791"/>
                      <a:gd name="T6" fmla="*/ 182 w 1769"/>
                      <a:gd name="T7" fmla="*/ 103 h 791"/>
                      <a:gd name="T8" fmla="*/ 199 w 1769"/>
                      <a:gd name="T9" fmla="*/ 145 h 791"/>
                      <a:gd name="T10" fmla="*/ 191 w 1769"/>
                      <a:gd name="T11" fmla="*/ 187 h 791"/>
                      <a:gd name="T12" fmla="*/ 180 w 1769"/>
                      <a:gd name="T13" fmla="*/ 151 h 791"/>
                      <a:gd name="T14" fmla="*/ 157 w 1769"/>
                      <a:gd name="T15" fmla="*/ 108 h 791"/>
                      <a:gd name="T16" fmla="*/ 126 w 1769"/>
                      <a:gd name="T17" fmla="*/ 70 h 791"/>
                      <a:gd name="T18" fmla="*/ 66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99" name="Group 908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4115" name="Freeform 909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08 h 504"/>
                      <a:gd name="T2" fmla="*/ 211 w 2736"/>
                      <a:gd name="T3" fmla="*/ 36 h 504"/>
                      <a:gd name="T4" fmla="*/ 435 w 2736"/>
                      <a:gd name="T5" fmla="*/ 5 h 504"/>
                      <a:gd name="T6" fmla="*/ 669 w 2736"/>
                      <a:gd name="T7" fmla="*/ 5 h 504"/>
                      <a:gd name="T8" fmla="*/ 665 w 2736"/>
                      <a:gd name="T9" fmla="*/ 22 h 504"/>
                      <a:gd name="T10" fmla="*/ 432 w 2736"/>
                      <a:gd name="T11" fmla="*/ 22 h 504"/>
                      <a:gd name="T12" fmla="*/ 160 w 2736"/>
                      <a:gd name="T13" fmla="*/ 62 h 504"/>
                      <a:gd name="T14" fmla="*/ 0 w 2736"/>
                      <a:gd name="T15" fmla="*/ 10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16" name="Freeform 910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8 w 1769"/>
                      <a:gd name="T3" fmla="*/ 12 h 791"/>
                      <a:gd name="T4" fmla="*/ 161 w 1769"/>
                      <a:gd name="T5" fmla="*/ 43 h 791"/>
                      <a:gd name="T6" fmla="*/ 225 w 1769"/>
                      <a:gd name="T7" fmla="*/ 92 h 791"/>
                      <a:gd name="T8" fmla="*/ 245 w 1769"/>
                      <a:gd name="T9" fmla="*/ 130 h 791"/>
                      <a:gd name="T10" fmla="*/ 236 w 1769"/>
                      <a:gd name="T11" fmla="*/ 169 h 791"/>
                      <a:gd name="T12" fmla="*/ 222 w 1769"/>
                      <a:gd name="T13" fmla="*/ 135 h 791"/>
                      <a:gd name="T14" fmla="*/ 194 w 1769"/>
                      <a:gd name="T15" fmla="*/ 97 h 791"/>
                      <a:gd name="T16" fmla="*/ 155 w 1769"/>
                      <a:gd name="T17" fmla="*/ 63 h 791"/>
                      <a:gd name="T18" fmla="*/ 81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100" name="Group 911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4113" name="Freeform 912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19 h 504"/>
                      <a:gd name="T2" fmla="*/ 216 w 2736"/>
                      <a:gd name="T3" fmla="*/ 40 h 504"/>
                      <a:gd name="T4" fmla="*/ 444 w 2736"/>
                      <a:gd name="T5" fmla="*/ 6 h 504"/>
                      <a:gd name="T6" fmla="*/ 684 w 2736"/>
                      <a:gd name="T7" fmla="*/ 6 h 504"/>
                      <a:gd name="T8" fmla="*/ 681 w 2736"/>
                      <a:gd name="T9" fmla="*/ 25 h 504"/>
                      <a:gd name="T10" fmla="*/ 442 w 2736"/>
                      <a:gd name="T11" fmla="*/ 25 h 504"/>
                      <a:gd name="T12" fmla="*/ 164 w 2736"/>
                      <a:gd name="T13" fmla="*/ 69 h 504"/>
                      <a:gd name="T14" fmla="*/ 0 w 2736"/>
                      <a:gd name="T15" fmla="*/ 1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14" name="Freeform 913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70 w 1769"/>
                      <a:gd name="T3" fmla="*/ 14 h 791"/>
                      <a:gd name="T4" fmla="*/ 165 w 1769"/>
                      <a:gd name="T5" fmla="*/ 48 h 791"/>
                      <a:gd name="T6" fmla="*/ 230 w 1769"/>
                      <a:gd name="T7" fmla="*/ 103 h 791"/>
                      <a:gd name="T8" fmla="*/ 251 w 1769"/>
                      <a:gd name="T9" fmla="*/ 145 h 791"/>
                      <a:gd name="T10" fmla="*/ 242 w 1769"/>
                      <a:gd name="T11" fmla="*/ 187 h 791"/>
                      <a:gd name="T12" fmla="*/ 227 w 1769"/>
                      <a:gd name="T13" fmla="*/ 151 h 791"/>
                      <a:gd name="T14" fmla="*/ 199 w 1769"/>
                      <a:gd name="T15" fmla="*/ 108 h 791"/>
                      <a:gd name="T16" fmla="*/ 158 w 1769"/>
                      <a:gd name="T17" fmla="*/ 70 h 791"/>
                      <a:gd name="T18" fmla="*/ 83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101" name="Group 914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4111" name="Freeform 915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05 h 504"/>
                      <a:gd name="T2" fmla="*/ 189 w 2736"/>
                      <a:gd name="T3" fmla="*/ 35 h 504"/>
                      <a:gd name="T4" fmla="*/ 390 w 2736"/>
                      <a:gd name="T5" fmla="*/ 5 h 504"/>
                      <a:gd name="T6" fmla="*/ 600 w 2736"/>
                      <a:gd name="T7" fmla="*/ 5 h 504"/>
                      <a:gd name="T8" fmla="*/ 596 w 2736"/>
                      <a:gd name="T9" fmla="*/ 21 h 504"/>
                      <a:gd name="T10" fmla="*/ 387 w 2736"/>
                      <a:gd name="T11" fmla="*/ 21 h 504"/>
                      <a:gd name="T12" fmla="*/ 144 w 2736"/>
                      <a:gd name="T13" fmla="*/ 61 h 504"/>
                      <a:gd name="T14" fmla="*/ 0 w 2736"/>
                      <a:gd name="T15" fmla="*/ 10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12" name="Freeform 916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1 w 1769"/>
                      <a:gd name="T3" fmla="*/ 12 h 791"/>
                      <a:gd name="T4" fmla="*/ 145 w 1769"/>
                      <a:gd name="T5" fmla="*/ 42 h 791"/>
                      <a:gd name="T6" fmla="*/ 202 w 1769"/>
                      <a:gd name="T7" fmla="*/ 90 h 791"/>
                      <a:gd name="T8" fmla="*/ 220 w 1769"/>
                      <a:gd name="T9" fmla="*/ 127 h 791"/>
                      <a:gd name="T10" fmla="*/ 212 w 1769"/>
                      <a:gd name="T11" fmla="*/ 164 h 791"/>
                      <a:gd name="T12" fmla="*/ 199 w 1769"/>
                      <a:gd name="T13" fmla="*/ 132 h 791"/>
                      <a:gd name="T14" fmla="*/ 174 w 1769"/>
                      <a:gd name="T15" fmla="*/ 94 h 791"/>
                      <a:gd name="T16" fmla="*/ 139 w 1769"/>
                      <a:gd name="T17" fmla="*/ 62 h 791"/>
                      <a:gd name="T18" fmla="*/ 73 w 1769"/>
                      <a:gd name="T19" fmla="*/ 31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102" name="Group 917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4109" name="Freeform 918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73 w 2736"/>
                      <a:gd name="T3" fmla="*/ 20 h 504"/>
                      <a:gd name="T4" fmla="*/ 356 w 2736"/>
                      <a:gd name="T5" fmla="*/ 3 h 504"/>
                      <a:gd name="T6" fmla="*/ 548 w 2736"/>
                      <a:gd name="T7" fmla="*/ 3 h 504"/>
                      <a:gd name="T8" fmla="*/ 545 w 2736"/>
                      <a:gd name="T9" fmla="*/ 12 h 504"/>
                      <a:gd name="T10" fmla="*/ 353 w 2736"/>
                      <a:gd name="T11" fmla="*/ 12 h 504"/>
                      <a:gd name="T12" fmla="*/ 131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10" name="Freeform 919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6 w 1769"/>
                      <a:gd name="T3" fmla="*/ 6 h 791"/>
                      <a:gd name="T4" fmla="*/ 133 w 1769"/>
                      <a:gd name="T5" fmla="*/ 23 h 791"/>
                      <a:gd name="T6" fmla="*/ 185 w 1769"/>
                      <a:gd name="T7" fmla="*/ 50 h 791"/>
                      <a:gd name="T8" fmla="*/ 201 w 1769"/>
                      <a:gd name="T9" fmla="*/ 71 h 791"/>
                      <a:gd name="T10" fmla="*/ 193 w 1769"/>
                      <a:gd name="T11" fmla="*/ 91 h 791"/>
                      <a:gd name="T12" fmla="*/ 182 w 1769"/>
                      <a:gd name="T13" fmla="*/ 73 h 791"/>
                      <a:gd name="T14" fmla="*/ 159 w 1769"/>
                      <a:gd name="T15" fmla="*/ 53 h 791"/>
                      <a:gd name="T16" fmla="*/ 127 w 1769"/>
                      <a:gd name="T17" fmla="*/ 34 h 791"/>
                      <a:gd name="T18" fmla="*/ 67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103" name="Group 920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4107" name="Freeform 921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9 h 504"/>
                      <a:gd name="T2" fmla="*/ 134 w 2736"/>
                      <a:gd name="T3" fmla="*/ 20 h 504"/>
                      <a:gd name="T4" fmla="*/ 276 w 2736"/>
                      <a:gd name="T5" fmla="*/ 3 h 504"/>
                      <a:gd name="T6" fmla="*/ 425 w 2736"/>
                      <a:gd name="T7" fmla="*/ 3 h 504"/>
                      <a:gd name="T8" fmla="*/ 423 w 2736"/>
                      <a:gd name="T9" fmla="*/ 12 h 504"/>
                      <a:gd name="T10" fmla="*/ 274 w 2736"/>
                      <a:gd name="T11" fmla="*/ 12 h 504"/>
                      <a:gd name="T12" fmla="*/ 102 w 2736"/>
                      <a:gd name="T13" fmla="*/ 34 h 504"/>
                      <a:gd name="T14" fmla="*/ 0 w 2736"/>
                      <a:gd name="T15" fmla="*/ 5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08" name="Freeform 922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43 w 1769"/>
                      <a:gd name="T3" fmla="*/ 6 h 791"/>
                      <a:gd name="T4" fmla="*/ 103 w 1769"/>
                      <a:gd name="T5" fmla="*/ 23 h 791"/>
                      <a:gd name="T6" fmla="*/ 143 w 1769"/>
                      <a:gd name="T7" fmla="*/ 50 h 791"/>
                      <a:gd name="T8" fmla="*/ 156 w 1769"/>
                      <a:gd name="T9" fmla="*/ 71 h 791"/>
                      <a:gd name="T10" fmla="*/ 150 w 1769"/>
                      <a:gd name="T11" fmla="*/ 91 h 791"/>
                      <a:gd name="T12" fmla="*/ 142 w 1769"/>
                      <a:gd name="T13" fmla="*/ 73 h 791"/>
                      <a:gd name="T14" fmla="*/ 124 w 1769"/>
                      <a:gd name="T15" fmla="*/ 53 h 791"/>
                      <a:gd name="T16" fmla="*/ 99 w 1769"/>
                      <a:gd name="T17" fmla="*/ 34 h 791"/>
                      <a:gd name="T18" fmla="*/ 52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104" name="Group 923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4105" name="Freeform 924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26 h 504"/>
                      <a:gd name="T2" fmla="*/ 125 w 2736"/>
                      <a:gd name="T3" fmla="*/ 9 h 504"/>
                      <a:gd name="T4" fmla="*/ 257 w 2736"/>
                      <a:gd name="T5" fmla="*/ 1 h 504"/>
                      <a:gd name="T6" fmla="*/ 397 w 2736"/>
                      <a:gd name="T7" fmla="*/ 1 h 504"/>
                      <a:gd name="T8" fmla="*/ 394 w 2736"/>
                      <a:gd name="T9" fmla="*/ 5 h 504"/>
                      <a:gd name="T10" fmla="*/ 255 w 2736"/>
                      <a:gd name="T11" fmla="*/ 5 h 504"/>
                      <a:gd name="T12" fmla="*/ 95 w 2736"/>
                      <a:gd name="T13" fmla="*/ 15 h 504"/>
                      <a:gd name="T14" fmla="*/ 0 w 2736"/>
                      <a:gd name="T15" fmla="*/ 2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06" name="Freeform 925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3 h 791"/>
                      <a:gd name="T4" fmla="*/ 96 w 1769"/>
                      <a:gd name="T5" fmla="*/ 10 h 791"/>
                      <a:gd name="T6" fmla="*/ 133 w 1769"/>
                      <a:gd name="T7" fmla="*/ 22 h 791"/>
                      <a:gd name="T8" fmla="*/ 145 w 1769"/>
                      <a:gd name="T9" fmla="*/ 32 h 791"/>
                      <a:gd name="T10" fmla="*/ 140 w 1769"/>
                      <a:gd name="T11" fmla="*/ 41 h 791"/>
                      <a:gd name="T12" fmla="*/ 132 w 1769"/>
                      <a:gd name="T13" fmla="*/ 33 h 791"/>
                      <a:gd name="T14" fmla="*/ 115 w 1769"/>
                      <a:gd name="T15" fmla="*/ 23 h 791"/>
                      <a:gd name="T16" fmla="*/ 92 w 1769"/>
                      <a:gd name="T17" fmla="*/ 15 h 791"/>
                      <a:gd name="T18" fmla="*/ 48 w 1769"/>
                      <a:gd name="T19" fmla="*/ 8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049" name="Freeform 926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2 w 776"/>
                  <a:gd name="T39" fmla="*/ 27 h 2368"/>
                  <a:gd name="T40" fmla="*/ 11 w 776"/>
                  <a:gd name="T41" fmla="*/ 29 h 2368"/>
                  <a:gd name="T42" fmla="*/ 12 w 776"/>
                  <a:gd name="T43" fmla="*/ 32 h 2368"/>
                  <a:gd name="T44" fmla="*/ 11 w 776"/>
                  <a:gd name="T45" fmla="*/ 33 h 2368"/>
                  <a:gd name="T46" fmla="*/ 12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0" name="Arc 927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1" name="Arc 928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2" name="Arc 929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3" name="Arc 930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4" name="Arc 931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5" name="Arc 932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6" name="Arc 933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7" name="Arc 934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8" name="Freeform 935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 h 2368"/>
                  <a:gd name="T2" fmla="*/ 3 w 776"/>
                  <a:gd name="T3" fmla="*/ 0 h 2368"/>
                  <a:gd name="T4" fmla="*/ 1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7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9 w 776"/>
                  <a:gd name="T23" fmla="*/ 12 h 2368"/>
                  <a:gd name="T24" fmla="*/ 9 w 776"/>
                  <a:gd name="T25" fmla="*/ 14 h 2368"/>
                  <a:gd name="T26" fmla="*/ 10 w 776"/>
                  <a:gd name="T27" fmla="*/ 16 h 2368"/>
                  <a:gd name="T28" fmla="*/ 9 w 776"/>
                  <a:gd name="T29" fmla="*/ 18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4 h 2368"/>
                  <a:gd name="T36" fmla="*/ 10 w 776"/>
                  <a:gd name="T37" fmla="*/ 25 h 2368"/>
                  <a:gd name="T38" fmla="*/ 11 w 776"/>
                  <a:gd name="T39" fmla="*/ 27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3 h 2368"/>
                  <a:gd name="T46" fmla="*/ 11 w 776"/>
                  <a:gd name="T47" fmla="*/ 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9" name="Freeform 936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2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0" name="Arc 937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1" name="Arc 938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2" name="Arc 939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3" name="Freeform 940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 h 2368"/>
                  <a:gd name="T2" fmla="*/ 39 w 776"/>
                  <a:gd name="T3" fmla="*/ 0 h 2368"/>
                  <a:gd name="T4" fmla="*/ 16 w 776"/>
                  <a:gd name="T5" fmla="*/ 3 h 2368"/>
                  <a:gd name="T6" fmla="*/ 55 w 776"/>
                  <a:gd name="T7" fmla="*/ 3 h 2368"/>
                  <a:gd name="T8" fmla="*/ 32 w 776"/>
                  <a:gd name="T9" fmla="*/ 5 h 2368"/>
                  <a:gd name="T10" fmla="*/ 63 w 776"/>
                  <a:gd name="T11" fmla="*/ 6 h 2368"/>
                  <a:gd name="T12" fmla="*/ 48 w 776"/>
                  <a:gd name="T13" fmla="*/ 7 h 2368"/>
                  <a:gd name="T14" fmla="*/ 79 w 776"/>
                  <a:gd name="T15" fmla="*/ 8 h 2368"/>
                  <a:gd name="T16" fmla="*/ 63 w 776"/>
                  <a:gd name="T17" fmla="*/ 10 h 2368"/>
                  <a:gd name="T18" fmla="*/ 87 w 776"/>
                  <a:gd name="T19" fmla="*/ 10 h 2368"/>
                  <a:gd name="T20" fmla="*/ 79 w 776"/>
                  <a:gd name="T21" fmla="*/ 12 h 2368"/>
                  <a:gd name="T22" fmla="*/ 95 w 776"/>
                  <a:gd name="T23" fmla="*/ 13 h 2368"/>
                  <a:gd name="T24" fmla="*/ 95 w 776"/>
                  <a:gd name="T25" fmla="*/ 15 h 2368"/>
                  <a:gd name="T26" fmla="*/ 111 w 776"/>
                  <a:gd name="T27" fmla="*/ 17 h 2368"/>
                  <a:gd name="T28" fmla="*/ 102 w 776"/>
                  <a:gd name="T29" fmla="*/ 19 h 2368"/>
                  <a:gd name="T30" fmla="*/ 118 w 776"/>
                  <a:gd name="T31" fmla="*/ 21 h 2368"/>
                  <a:gd name="T32" fmla="*/ 111 w 776"/>
                  <a:gd name="T33" fmla="*/ 23 h 2368"/>
                  <a:gd name="T34" fmla="*/ 118 w 776"/>
                  <a:gd name="T35" fmla="*/ 26 h 2368"/>
                  <a:gd name="T36" fmla="*/ 111 w 776"/>
                  <a:gd name="T37" fmla="*/ 27 h 2368"/>
                  <a:gd name="T38" fmla="*/ 127 w 776"/>
                  <a:gd name="T39" fmla="*/ 29 h 2368"/>
                  <a:gd name="T40" fmla="*/ 118 w 776"/>
                  <a:gd name="T41" fmla="*/ 32 h 2368"/>
                  <a:gd name="T42" fmla="*/ 127 w 776"/>
                  <a:gd name="T43" fmla="*/ 35 h 2368"/>
                  <a:gd name="T44" fmla="*/ 118 w 776"/>
                  <a:gd name="T45" fmla="*/ 36 h 2368"/>
                  <a:gd name="T46" fmla="*/ 12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4" name="Freeform 941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 h 2368"/>
                  <a:gd name="T2" fmla="*/ 11 w 776"/>
                  <a:gd name="T3" fmla="*/ 0 h 2368"/>
                  <a:gd name="T4" fmla="*/ 4 w 776"/>
                  <a:gd name="T5" fmla="*/ 3 h 2368"/>
                  <a:gd name="T6" fmla="*/ 15 w 776"/>
                  <a:gd name="T7" fmla="*/ 3 h 2368"/>
                  <a:gd name="T8" fmla="*/ 8 w 776"/>
                  <a:gd name="T9" fmla="*/ 5 h 2368"/>
                  <a:gd name="T10" fmla="*/ 17 w 776"/>
                  <a:gd name="T11" fmla="*/ 6 h 2368"/>
                  <a:gd name="T12" fmla="*/ 13 w 776"/>
                  <a:gd name="T13" fmla="*/ 7 h 2368"/>
                  <a:gd name="T14" fmla="*/ 21 w 776"/>
                  <a:gd name="T15" fmla="*/ 8 h 2368"/>
                  <a:gd name="T16" fmla="*/ 17 w 776"/>
                  <a:gd name="T17" fmla="*/ 10 h 2368"/>
                  <a:gd name="T18" fmla="*/ 23 w 776"/>
                  <a:gd name="T19" fmla="*/ 10 h 2368"/>
                  <a:gd name="T20" fmla="*/ 21 w 776"/>
                  <a:gd name="T21" fmla="*/ 12 h 2368"/>
                  <a:gd name="T22" fmla="*/ 25 w 776"/>
                  <a:gd name="T23" fmla="*/ 13 h 2368"/>
                  <a:gd name="T24" fmla="*/ 25 w 776"/>
                  <a:gd name="T25" fmla="*/ 15 h 2368"/>
                  <a:gd name="T26" fmla="*/ 29 w 776"/>
                  <a:gd name="T27" fmla="*/ 17 h 2368"/>
                  <a:gd name="T28" fmla="*/ 27 w 776"/>
                  <a:gd name="T29" fmla="*/ 20 h 2368"/>
                  <a:gd name="T30" fmla="*/ 31 w 776"/>
                  <a:gd name="T31" fmla="*/ 21 h 2368"/>
                  <a:gd name="T32" fmla="*/ 29 w 776"/>
                  <a:gd name="T33" fmla="*/ 23 h 2368"/>
                  <a:gd name="T34" fmla="*/ 31 w 776"/>
                  <a:gd name="T35" fmla="*/ 26 h 2368"/>
                  <a:gd name="T36" fmla="*/ 29 w 776"/>
                  <a:gd name="T37" fmla="*/ 27 h 2368"/>
                  <a:gd name="T38" fmla="*/ 33 w 776"/>
                  <a:gd name="T39" fmla="*/ 30 h 2368"/>
                  <a:gd name="T40" fmla="*/ 31 w 776"/>
                  <a:gd name="T41" fmla="*/ 32 h 2368"/>
                  <a:gd name="T42" fmla="*/ 33 w 776"/>
                  <a:gd name="T43" fmla="*/ 35 h 2368"/>
                  <a:gd name="T44" fmla="*/ 31 w 776"/>
                  <a:gd name="T45" fmla="*/ 36 h 2368"/>
                  <a:gd name="T46" fmla="*/ 33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5" name="Freeform 942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 h 2368"/>
                  <a:gd name="T2" fmla="*/ 2 w 776"/>
                  <a:gd name="T3" fmla="*/ 0 h 2368"/>
                  <a:gd name="T4" fmla="*/ 1 w 776"/>
                  <a:gd name="T5" fmla="*/ 3 h 2368"/>
                  <a:gd name="T6" fmla="*/ 3 w 776"/>
                  <a:gd name="T7" fmla="*/ 3 h 2368"/>
                  <a:gd name="T8" fmla="*/ 2 w 776"/>
                  <a:gd name="T9" fmla="*/ 5 h 2368"/>
                  <a:gd name="T10" fmla="*/ 4 w 776"/>
                  <a:gd name="T11" fmla="*/ 6 h 2368"/>
                  <a:gd name="T12" fmla="*/ 3 w 776"/>
                  <a:gd name="T13" fmla="*/ 7 h 2368"/>
                  <a:gd name="T14" fmla="*/ 4 w 776"/>
                  <a:gd name="T15" fmla="*/ 8 h 2368"/>
                  <a:gd name="T16" fmla="*/ 4 w 776"/>
                  <a:gd name="T17" fmla="*/ 10 h 2368"/>
                  <a:gd name="T18" fmla="*/ 5 w 776"/>
                  <a:gd name="T19" fmla="*/ 10 h 2368"/>
                  <a:gd name="T20" fmla="*/ 4 w 776"/>
                  <a:gd name="T21" fmla="*/ 12 h 2368"/>
                  <a:gd name="T22" fmla="*/ 5 w 776"/>
                  <a:gd name="T23" fmla="*/ 13 h 2368"/>
                  <a:gd name="T24" fmla="*/ 5 w 776"/>
                  <a:gd name="T25" fmla="*/ 15 h 2368"/>
                  <a:gd name="T26" fmla="*/ 6 w 776"/>
                  <a:gd name="T27" fmla="*/ 17 h 2368"/>
                  <a:gd name="T28" fmla="*/ 6 w 776"/>
                  <a:gd name="T29" fmla="*/ 19 h 2368"/>
                  <a:gd name="T30" fmla="*/ 7 w 776"/>
                  <a:gd name="T31" fmla="*/ 21 h 2368"/>
                  <a:gd name="T32" fmla="*/ 6 w 776"/>
                  <a:gd name="T33" fmla="*/ 23 h 2368"/>
                  <a:gd name="T34" fmla="*/ 7 w 776"/>
                  <a:gd name="T35" fmla="*/ 26 h 2368"/>
                  <a:gd name="T36" fmla="*/ 6 w 776"/>
                  <a:gd name="T37" fmla="*/ 27 h 2368"/>
                  <a:gd name="T38" fmla="*/ 7 w 776"/>
                  <a:gd name="T39" fmla="*/ 29 h 2368"/>
                  <a:gd name="T40" fmla="*/ 7 w 776"/>
                  <a:gd name="T41" fmla="*/ 32 h 2368"/>
                  <a:gd name="T42" fmla="*/ 7 w 776"/>
                  <a:gd name="T43" fmla="*/ 35 h 2368"/>
                  <a:gd name="T44" fmla="*/ 7 w 776"/>
                  <a:gd name="T45" fmla="*/ 36 h 2368"/>
                  <a:gd name="T46" fmla="*/ 7 w 776"/>
                  <a:gd name="T47" fmla="*/ 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6" name="Freeform 943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 h 2368"/>
                  <a:gd name="T2" fmla="*/ 32 w 776"/>
                  <a:gd name="T3" fmla="*/ 0 h 2368"/>
                  <a:gd name="T4" fmla="*/ 13 w 776"/>
                  <a:gd name="T5" fmla="*/ 3 h 2368"/>
                  <a:gd name="T6" fmla="*/ 44 w 776"/>
                  <a:gd name="T7" fmla="*/ 3 h 2368"/>
                  <a:gd name="T8" fmla="*/ 25 w 776"/>
                  <a:gd name="T9" fmla="*/ 6 h 2368"/>
                  <a:gd name="T10" fmla="*/ 50 w 776"/>
                  <a:gd name="T11" fmla="*/ 7 h 2368"/>
                  <a:gd name="T12" fmla="*/ 38 w 776"/>
                  <a:gd name="T13" fmla="*/ 8 h 2368"/>
                  <a:gd name="T14" fmla="*/ 63 w 776"/>
                  <a:gd name="T15" fmla="*/ 9 h 2368"/>
                  <a:gd name="T16" fmla="*/ 50 w 776"/>
                  <a:gd name="T17" fmla="*/ 11 h 2368"/>
                  <a:gd name="T18" fmla="*/ 70 w 776"/>
                  <a:gd name="T19" fmla="*/ 12 h 2368"/>
                  <a:gd name="T20" fmla="*/ 63 w 776"/>
                  <a:gd name="T21" fmla="*/ 14 h 2368"/>
                  <a:gd name="T22" fmla="*/ 76 w 776"/>
                  <a:gd name="T23" fmla="*/ 16 h 2368"/>
                  <a:gd name="T24" fmla="*/ 76 w 776"/>
                  <a:gd name="T25" fmla="*/ 17 h 2368"/>
                  <a:gd name="T26" fmla="*/ 89 w 776"/>
                  <a:gd name="T27" fmla="*/ 20 h 2368"/>
                  <a:gd name="T28" fmla="*/ 82 w 776"/>
                  <a:gd name="T29" fmla="*/ 23 h 2368"/>
                  <a:gd name="T30" fmla="*/ 95 w 776"/>
                  <a:gd name="T31" fmla="*/ 24 h 2368"/>
                  <a:gd name="T32" fmla="*/ 89 w 776"/>
                  <a:gd name="T33" fmla="*/ 27 h 2368"/>
                  <a:gd name="T34" fmla="*/ 95 w 776"/>
                  <a:gd name="T35" fmla="*/ 30 h 2368"/>
                  <a:gd name="T36" fmla="*/ 89 w 776"/>
                  <a:gd name="T37" fmla="*/ 32 h 2368"/>
                  <a:gd name="T38" fmla="*/ 101 w 776"/>
                  <a:gd name="T39" fmla="*/ 34 h 2368"/>
                  <a:gd name="T40" fmla="*/ 95 w 776"/>
                  <a:gd name="T41" fmla="*/ 37 h 2368"/>
                  <a:gd name="T42" fmla="*/ 101 w 776"/>
                  <a:gd name="T43" fmla="*/ 41 h 2368"/>
                  <a:gd name="T44" fmla="*/ 95 w 776"/>
                  <a:gd name="T45" fmla="*/ 41 h 2368"/>
                  <a:gd name="T46" fmla="*/ 10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7" name="Freeform 944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108 w 776"/>
                  <a:gd name="T3" fmla="*/ 0 h 2368"/>
                  <a:gd name="T4" fmla="*/ 44 w 776"/>
                  <a:gd name="T5" fmla="*/ 1 h 2368"/>
                  <a:gd name="T6" fmla="*/ 152 w 776"/>
                  <a:gd name="T7" fmla="*/ 1 h 2368"/>
                  <a:gd name="T8" fmla="*/ 87 w 776"/>
                  <a:gd name="T9" fmla="*/ 2 h 2368"/>
                  <a:gd name="T10" fmla="*/ 173 w 776"/>
                  <a:gd name="T11" fmla="*/ 2 h 2368"/>
                  <a:gd name="T12" fmla="*/ 130 w 776"/>
                  <a:gd name="T13" fmla="*/ 2 h 2368"/>
                  <a:gd name="T14" fmla="*/ 216 w 776"/>
                  <a:gd name="T15" fmla="*/ 3 h 2368"/>
                  <a:gd name="T16" fmla="*/ 173 w 776"/>
                  <a:gd name="T17" fmla="*/ 3 h 2368"/>
                  <a:gd name="T18" fmla="*/ 238 w 776"/>
                  <a:gd name="T19" fmla="*/ 4 h 2368"/>
                  <a:gd name="T20" fmla="*/ 216 w 776"/>
                  <a:gd name="T21" fmla="*/ 4 h 2368"/>
                  <a:gd name="T22" fmla="*/ 260 w 776"/>
                  <a:gd name="T23" fmla="*/ 5 h 2368"/>
                  <a:gd name="T24" fmla="*/ 260 w 776"/>
                  <a:gd name="T25" fmla="*/ 5 h 2368"/>
                  <a:gd name="T26" fmla="*/ 303 w 776"/>
                  <a:gd name="T27" fmla="*/ 6 h 2368"/>
                  <a:gd name="T28" fmla="*/ 281 w 776"/>
                  <a:gd name="T29" fmla="*/ 7 h 2368"/>
                  <a:gd name="T30" fmla="*/ 324 w 776"/>
                  <a:gd name="T31" fmla="*/ 7 h 2368"/>
                  <a:gd name="T32" fmla="*/ 303 w 776"/>
                  <a:gd name="T33" fmla="*/ 8 h 2368"/>
                  <a:gd name="T34" fmla="*/ 324 w 776"/>
                  <a:gd name="T35" fmla="*/ 9 h 2368"/>
                  <a:gd name="T36" fmla="*/ 303 w 776"/>
                  <a:gd name="T37" fmla="*/ 9 h 2368"/>
                  <a:gd name="T38" fmla="*/ 347 w 776"/>
                  <a:gd name="T39" fmla="*/ 10 h 2368"/>
                  <a:gd name="T40" fmla="*/ 324 w 776"/>
                  <a:gd name="T41" fmla="*/ 11 h 2368"/>
                  <a:gd name="T42" fmla="*/ 347 w 776"/>
                  <a:gd name="T43" fmla="*/ 12 h 2368"/>
                  <a:gd name="T44" fmla="*/ 324 w 776"/>
                  <a:gd name="T45" fmla="*/ 12 h 2368"/>
                  <a:gd name="T46" fmla="*/ 347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8" name="Freeform 945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 h 2368"/>
                  <a:gd name="T2" fmla="*/ 9 w 776"/>
                  <a:gd name="T3" fmla="*/ 0 h 2368"/>
                  <a:gd name="T4" fmla="*/ 4 w 776"/>
                  <a:gd name="T5" fmla="*/ 2 h 2368"/>
                  <a:gd name="T6" fmla="*/ 13 w 776"/>
                  <a:gd name="T7" fmla="*/ 2 h 2368"/>
                  <a:gd name="T8" fmla="*/ 7 w 776"/>
                  <a:gd name="T9" fmla="*/ 4 h 2368"/>
                  <a:gd name="T10" fmla="*/ 14 w 776"/>
                  <a:gd name="T11" fmla="*/ 5 h 2368"/>
                  <a:gd name="T12" fmla="*/ 11 w 776"/>
                  <a:gd name="T13" fmla="*/ 6 h 2368"/>
                  <a:gd name="T14" fmla="*/ 18 w 776"/>
                  <a:gd name="T15" fmla="*/ 7 h 2368"/>
                  <a:gd name="T16" fmla="*/ 14 w 776"/>
                  <a:gd name="T17" fmla="*/ 8 h 2368"/>
                  <a:gd name="T18" fmla="*/ 20 w 776"/>
                  <a:gd name="T19" fmla="*/ 9 h 2368"/>
                  <a:gd name="T20" fmla="*/ 18 w 776"/>
                  <a:gd name="T21" fmla="*/ 10 h 2368"/>
                  <a:gd name="T22" fmla="*/ 22 w 776"/>
                  <a:gd name="T23" fmla="*/ 11 h 2368"/>
                  <a:gd name="T24" fmla="*/ 22 w 776"/>
                  <a:gd name="T25" fmla="*/ 12 h 2368"/>
                  <a:gd name="T26" fmla="*/ 25 w 776"/>
                  <a:gd name="T27" fmla="*/ 14 h 2368"/>
                  <a:gd name="T28" fmla="*/ 23 w 776"/>
                  <a:gd name="T29" fmla="*/ 16 h 2368"/>
                  <a:gd name="T30" fmla="*/ 27 w 776"/>
                  <a:gd name="T31" fmla="*/ 18 h 2368"/>
                  <a:gd name="T32" fmla="*/ 25 w 776"/>
                  <a:gd name="T33" fmla="*/ 19 h 2368"/>
                  <a:gd name="T34" fmla="*/ 27 w 776"/>
                  <a:gd name="T35" fmla="*/ 21 h 2368"/>
                  <a:gd name="T36" fmla="*/ 25 w 776"/>
                  <a:gd name="T37" fmla="*/ 23 h 2368"/>
                  <a:gd name="T38" fmla="*/ 29 w 776"/>
                  <a:gd name="T39" fmla="*/ 25 h 2368"/>
                  <a:gd name="T40" fmla="*/ 27 w 776"/>
                  <a:gd name="T41" fmla="*/ 27 h 2368"/>
                  <a:gd name="T42" fmla="*/ 29 w 776"/>
                  <a:gd name="T43" fmla="*/ 29 h 2368"/>
                  <a:gd name="T44" fmla="*/ 27 w 776"/>
                  <a:gd name="T45" fmla="*/ 30 h 2368"/>
                  <a:gd name="T46" fmla="*/ 29 w 776"/>
                  <a:gd name="T47" fmla="*/ 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9" name="Freeform 946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7 w 776"/>
                  <a:gd name="T23" fmla="*/ 2 h 2368"/>
                  <a:gd name="T24" fmla="*/ 7 w 776"/>
                  <a:gd name="T25" fmla="*/ 3 h 2368"/>
                  <a:gd name="T26" fmla="*/ 8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8 w 776"/>
                  <a:gd name="T33" fmla="*/ 4 h 2368"/>
                  <a:gd name="T34" fmla="*/ 8 w 776"/>
                  <a:gd name="T35" fmla="*/ 4 h 2368"/>
                  <a:gd name="T36" fmla="*/ 8 w 776"/>
                  <a:gd name="T37" fmla="*/ 5 h 2368"/>
                  <a:gd name="T38" fmla="*/ 9 w 776"/>
                  <a:gd name="T39" fmla="*/ 5 h 2368"/>
                  <a:gd name="T40" fmla="*/ 8 w 776"/>
                  <a:gd name="T41" fmla="*/ 5 h 2368"/>
                  <a:gd name="T42" fmla="*/ 9 w 776"/>
                  <a:gd name="T43" fmla="*/ 6 h 2368"/>
                  <a:gd name="T44" fmla="*/ 8 w 776"/>
                  <a:gd name="T45" fmla="*/ 6 h 2368"/>
                  <a:gd name="T46" fmla="*/ 9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0" name="Freeform 947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4 w 776"/>
                  <a:gd name="T11" fmla="*/ 1 h 2368"/>
                  <a:gd name="T12" fmla="*/ 3 w 776"/>
                  <a:gd name="T13" fmla="*/ 1 h 2368"/>
                  <a:gd name="T14" fmla="*/ 5 w 776"/>
                  <a:gd name="T15" fmla="*/ 1 h 2368"/>
                  <a:gd name="T16" fmla="*/ 4 w 776"/>
                  <a:gd name="T17" fmla="*/ 2 h 2368"/>
                  <a:gd name="T18" fmla="*/ 6 w 776"/>
                  <a:gd name="T19" fmla="*/ 2 h 2368"/>
                  <a:gd name="T20" fmla="*/ 5 w 776"/>
                  <a:gd name="T21" fmla="*/ 2 h 2368"/>
                  <a:gd name="T22" fmla="*/ 6 w 776"/>
                  <a:gd name="T23" fmla="*/ 2 h 2368"/>
                  <a:gd name="T24" fmla="*/ 6 w 776"/>
                  <a:gd name="T25" fmla="*/ 3 h 2368"/>
                  <a:gd name="T26" fmla="*/ 7 w 776"/>
                  <a:gd name="T27" fmla="*/ 3 h 2368"/>
                  <a:gd name="T28" fmla="*/ 7 w 776"/>
                  <a:gd name="T29" fmla="*/ 3 h 2368"/>
                  <a:gd name="T30" fmla="*/ 8 w 776"/>
                  <a:gd name="T31" fmla="*/ 3 h 2368"/>
                  <a:gd name="T32" fmla="*/ 7 w 776"/>
                  <a:gd name="T33" fmla="*/ 4 h 2368"/>
                  <a:gd name="T34" fmla="*/ 8 w 776"/>
                  <a:gd name="T35" fmla="*/ 4 h 2368"/>
                  <a:gd name="T36" fmla="*/ 7 w 776"/>
                  <a:gd name="T37" fmla="*/ 5 h 2368"/>
                  <a:gd name="T38" fmla="*/ 8 w 776"/>
                  <a:gd name="T39" fmla="*/ 5 h 2368"/>
                  <a:gd name="T40" fmla="*/ 8 w 776"/>
                  <a:gd name="T41" fmla="*/ 5 h 2368"/>
                  <a:gd name="T42" fmla="*/ 8 w 776"/>
                  <a:gd name="T43" fmla="*/ 6 h 2368"/>
                  <a:gd name="T44" fmla="*/ 8 w 776"/>
                  <a:gd name="T45" fmla="*/ 6 h 2368"/>
                  <a:gd name="T46" fmla="*/ 8 w 776"/>
                  <a:gd name="T47" fmla="*/ 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8228" name="Text Box 948"/>
          <p:cNvSpPr txBox="1">
            <a:spLocks noChangeArrowheads="1"/>
          </p:cNvSpPr>
          <p:nvPr/>
        </p:nvSpPr>
        <p:spPr bwMode="auto">
          <a:xfrm>
            <a:off x="304800" y="1828800"/>
            <a:ext cx="8839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Cảm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ơn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các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quy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́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thầy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cô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̀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các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em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học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sinh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!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Hẹn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gặp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lại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84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9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9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7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7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7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7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7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7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97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7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9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9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60455"/>
            <a:ext cx="8382000" cy="62534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HP001 5 hàng" pitchFamily="34" charset="0"/>
              </a:rPr>
              <a:t>Thứ</a:t>
            </a:r>
            <a:r>
              <a:rPr lang="en-US" sz="2800" b="1" dirty="0" smtClean="0">
                <a:latin typeface="HP001 5 hàng" pitchFamily="34" charset="0"/>
              </a:rPr>
              <a:t> </a:t>
            </a:r>
            <a:r>
              <a:rPr lang="en-US" sz="2800" b="1" dirty="0" err="1" smtClean="0">
                <a:latin typeface="HP001 5 hàng" pitchFamily="34" charset="0"/>
              </a:rPr>
              <a:t>tư</a:t>
            </a:r>
            <a:r>
              <a:rPr lang="en-US" sz="2800" b="1" dirty="0" smtClean="0">
                <a:latin typeface="HP001 5 hàng" pitchFamily="34" charset="0"/>
              </a:rPr>
              <a:t>, </a:t>
            </a:r>
            <a:r>
              <a:rPr lang="en-US" sz="2800" b="1" dirty="0" err="1" smtClean="0">
                <a:latin typeface="HP001 5 hàng" pitchFamily="34" charset="0"/>
              </a:rPr>
              <a:t>ngày</a:t>
            </a:r>
            <a:r>
              <a:rPr lang="en-US" sz="2800" b="1" dirty="0" smtClean="0">
                <a:latin typeface="HP001 5 hàng" pitchFamily="34" charset="0"/>
              </a:rPr>
              <a:t> 09 </a:t>
            </a:r>
            <a:r>
              <a:rPr lang="en-US" sz="2800" b="1" dirty="0" err="1" smtClean="0">
                <a:latin typeface="HP001 5 hàng" pitchFamily="34" charset="0"/>
              </a:rPr>
              <a:t>tháng</a:t>
            </a:r>
            <a:r>
              <a:rPr lang="en-US" sz="2800" b="1" dirty="0" smtClean="0">
                <a:latin typeface="HP001 5 hàng" pitchFamily="34" charset="0"/>
              </a:rPr>
              <a:t> 01 </a:t>
            </a:r>
            <a:r>
              <a:rPr lang="en-US" sz="2800" b="1" dirty="0" err="1" smtClean="0">
                <a:latin typeface="HP001 5 hàng" pitchFamily="34" charset="0"/>
              </a:rPr>
              <a:t>năm</a:t>
            </a:r>
            <a:r>
              <a:rPr lang="en-US" sz="2800" b="1" dirty="0" smtClean="0">
                <a:latin typeface="HP001 5 hàng" pitchFamily="34" charset="0"/>
              </a:rPr>
              <a:t> 2019</a:t>
            </a:r>
            <a:endParaRPr lang="en-US" sz="2800" b="1" dirty="0">
              <a:latin typeface="HP001 5 hàng" pitchFamily="34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604846" y="609600"/>
            <a:ext cx="152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429000" y="668215"/>
            <a:ext cx="1905000" cy="47478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err="1" smtClean="0">
                <a:latin typeface="HP001 5 hàng" pitchFamily="34" charset="0"/>
                <a:cs typeface="Times New Roman" pitchFamily="18" charset="0"/>
              </a:rPr>
              <a:t>Toán</a:t>
            </a:r>
            <a:endParaRPr lang="en-US" sz="3000" b="1" dirty="0"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066800"/>
            <a:ext cx="8153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chia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tự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nhiên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tiếp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5 hàng" pitchFamily="34" charset="0"/>
              </a:rPr>
              <a:t>theo</a:t>
            </a:r>
            <a:r>
              <a:rPr lang="en-US" sz="3200" b="1" dirty="0" smtClean="0">
                <a:solidFill>
                  <a:srgbClr val="FF0000"/>
                </a:solidFill>
                <a:latin typeface="HP001 5 hàng" pitchFamily="34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304800" y="1828800"/>
            <a:ext cx="8534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1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6090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smtClean="0">
                <a:latin typeface="HP001 5 hàng" pitchFamily="34" charset="0"/>
              </a:rPr>
              <a:t>1. </a:t>
            </a:r>
            <a:r>
              <a:rPr lang="en-US" altLang="vi-VN" sz="3200" b="1" dirty="0" err="1" smtClean="0">
                <a:latin typeface="HP001 5 hàng" pitchFamily="34" charset="0"/>
              </a:rPr>
              <a:t>Viết</a:t>
            </a:r>
            <a:r>
              <a:rPr lang="en-US" altLang="vi-VN" sz="3200" b="1" dirty="0" smtClean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mỗi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số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tự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nhiên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 smtClean="0">
                <a:latin typeface="HP001 5 hàng" pitchFamily="34" charset="0"/>
              </a:rPr>
              <a:t>sau</a:t>
            </a:r>
            <a:r>
              <a:rPr lang="en-US" altLang="vi-VN" sz="3200" b="1" dirty="0" smtClean="0">
                <a:latin typeface="HP001 5 hàng" pitchFamily="34" charset="0"/>
              </a:rPr>
              <a:t> </a:t>
            </a:r>
            <a:r>
              <a:rPr lang="en-US" altLang="vi-VN" sz="3200" b="1" dirty="0" err="1" smtClean="0">
                <a:latin typeface="HP001 5 hàng" pitchFamily="34" charset="0"/>
              </a:rPr>
              <a:t>dưới</a:t>
            </a:r>
            <a:r>
              <a:rPr lang="en-US" altLang="vi-VN" sz="3200" b="1" dirty="0" smtClean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dạng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một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phân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số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có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mẫu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số</a:t>
            </a:r>
            <a:r>
              <a:rPr lang="en-US" altLang="vi-VN" sz="3200" b="1" dirty="0">
                <a:latin typeface="HP001 5 hàng" pitchFamily="34" charset="0"/>
              </a:rPr>
              <a:t> </a:t>
            </a:r>
            <a:r>
              <a:rPr lang="en-US" altLang="vi-VN" sz="3200" b="1" dirty="0" err="1">
                <a:latin typeface="HP001 5 hàng" pitchFamily="34" charset="0"/>
              </a:rPr>
              <a:t>bằng</a:t>
            </a:r>
            <a:r>
              <a:rPr lang="en-US" altLang="vi-VN" sz="3200" b="1" dirty="0">
                <a:latin typeface="HP001 5 hàng" pitchFamily="34" charset="0"/>
              </a:rPr>
              <a:t> 1: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33600" y="2691825"/>
            <a:ext cx="3886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smtClean="0">
                <a:latin typeface="HP001 5 hàng" pitchFamily="34" charset="0"/>
              </a:rPr>
              <a:t>5 </a:t>
            </a:r>
            <a:r>
              <a:rPr lang="en-US" altLang="vi-VN" sz="3200" b="1" dirty="0">
                <a:latin typeface="HP001 5 hàng" pitchFamily="34" charset="0"/>
              </a:rPr>
              <a:t>= …  ;    </a:t>
            </a:r>
            <a:r>
              <a:rPr lang="en-US" altLang="vi-VN" sz="3200" b="1" dirty="0" smtClean="0">
                <a:latin typeface="HP001 5 hàng" pitchFamily="34" charset="0"/>
              </a:rPr>
              <a:t>28 </a:t>
            </a:r>
            <a:r>
              <a:rPr lang="en-US" altLang="vi-VN" sz="3200" b="1" dirty="0">
                <a:latin typeface="HP001 5 hàng" pitchFamily="34" charset="0"/>
              </a:rPr>
              <a:t>= … 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95400" y="4724400"/>
            <a:ext cx="624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eaLnBrk="1" hangingPunct="1"/>
            <a:r>
              <a:rPr lang="en-US" sz="3200" b="1" dirty="0" smtClean="0">
                <a:latin typeface="HP001 5 hàng" pitchFamily="34" charset="0"/>
              </a:rPr>
              <a:t>6 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smtClean="0">
                <a:latin typeface="HP001 5 hàng" pitchFamily="34" charset="0"/>
              </a:rPr>
              <a:t>4 = … ;     19 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smtClean="0">
                <a:latin typeface="HP001 5 hàng" pitchFamily="34" charset="0"/>
              </a:rPr>
              <a:t>5 = …   </a:t>
            </a:r>
            <a:endParaRPr lang="en-US" sz="3200" b="1" dirty="0">
              <a:latin typeface="HP001 5 hàng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1000" y="3429000"/>
            <a:ext cx="86090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HP001 5 hàng" pitchFamily="34" charset="0"/>
              </a:rPr>
              <a:t>2</a:t>
            </a:r>
            <a:r>
              <a:rPr lang="en-US" altLang="vi-VN" sz="3200" b="1" dirty="0" smtClean="0">
                <a:latin typeface="HP001 5 hàng" pitchFamily="34" charset="0"/>
              </a:rPr>
              <a:t>. </a:t>
            </a:r>
            <a:r>
              <a:rPr lang="en-US" sz="3200" b="1" dirty="0" err="1" smtClean="0">
                <a:latin typeface="HP001 5 hàng" pitchFamily="34" charset="0"/>
              </a:rPr>
              <a:t>Viết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thương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của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mỗi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phép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tính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sau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dưới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dạng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phân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số</a:t>
            </a:r>
            <a:r>
              <a:rPr lang="en-US" sz="3200" b="1" dirty="0" smtClean="0">
                <a:latin typeface="HP001 5 hàng" pitchFamily="34" charset="0"/>
              </a:rPr>
              <a:t>:</a:t>
            </a:r>
            <a:r>
              <a:rPr lang="en-US" sz="3200" dirty="0" smtClean="0">
                <a:latin typeface="HP001 5 hàng" pitchFamily="34" charset="0"/>
              </a:rPr>
              <a:t>  </a:t>
            </a:r>
            <a:endParaRPr lang="en-US" altLang="vi-VN" sz="3200" b="1" dirty="0">
              <a:latin typeface="HP001 5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6090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Ví</a:t>
            </a:r>
            <a:r>
              <a:rPr lang="en-US" altLang="vi-VN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dụ</a:t>
            </a:r>
            <a:r>
              <a:rPr lang="en-US" altLang="vi-VN" sz="3200" b="1" dirty="0" smtClean="0">
                <a:solidFill>
                  <a:srgbClr val="0000CC"/>
                </a:solidFill>
                <a:latin typeface="Times New Roman" pitchFamily="18" charset="0"/>
              </a:rPr>
              <a:t> 1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2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quả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cam, chia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mỗi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quả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cam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thành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4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nhau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Vân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ăn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1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quả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cam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    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quả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cam.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Viết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phân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chỉ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quả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cam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Vân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đã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CC"/>
                </a:solidFill>
                <a:latin typeface="Times New Roman" pitchFamily="18" charset="0"/>
              </a:rPr>
              <a:t>ăn</a:t>
            </a:r>
            <a:r>
              <a:rPr lang="en-US" altLang="vi-VN" sz="3200" dirty="0" smtClean="0">
                <a:solidFill>
                  <a:srgbClr val="0000CC"/>
                </a:solidFill>
                <a:latin typeface="Times New Roman" pitchFamily="18" charset="0"/>
              </a:rPr>
              <a:t>.     </a:t>
            </a:r>
            <a:endParaRPr lang="en-US" altLang="vi-VN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762750" y="2079008"/>
            <a:ext cx="304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500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762750" y="2402858"/>
            <a:ext cx="304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500" dirty="0">
                <a:solidFill>
                  <a:srgbClr val="0000CC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792258" y="2479058"/>
            <a:ext cx="283885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90"/>
          <p:cNvGrpSpPr>
            <a:grpSpLocks/>
          </p:cNvGrpSpPr>
          <p:nvPr/>
        </p:nvGrpSpPr>
        <p:grpSpPr bwMode="auto">
          <a:xfrm>
            <a:off x="6368596" y="3381828"/>
            <a:ext cx="2271032" cy="990600"/>
            <a:chOff x="395" y="1920"/>
            <a:chExt cx="1669" cy="780"/>
          </a:xfrm>
        </p:grpSpPr>
        <p:sp>
          <p:nvSpPr>
            <p:cNvPr id="11" name="AutoShape 91"/>
            <p:cNvSpPr>
              <a:spLocks noChangeArrowheads="1"/>
            </p:cNvSpPr>
            <p:nvPr/>
          </p:nvSpPr>
          <p:spPr bwMode="auto">
            <a:xfrm>
              <a:off x="395" y="1920"/>
              <a:ext cx="747" cy="780"/>
            </a:xfrm>
            <a:prstGeom prst="flowChartOr">
              <a:avLst/>
            </a:prstGeom>
            <a:solidFill>
              <a:srgbClr val="00B0F0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" name="AutoShape 92"/>
            <p:cNvSpPr>
              <a:spLocks noChangeArrowheads="1"/>
            </p:cNvSpPr>
            <p:nvPr/>
          </p:nvSpPr>
          <p:spPr bwMode="auto">
            <a:xfrm>
              <a:off x="1317" y="1920"/>
              <a:ext cx="747" cy="780"/>
            </a:xfrm>
            <a:prstGeom prst="flowChartOr">
              <a:avLst/>
            </a:prstGeom>
            <a:solidFill>
              <a:schemeClr val="bg1"/>
            </a:solidFill>
            <a:ln w="31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chemeClr val="bg2"/>
                </a:solidFill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1317" y="1920"/>
              <a:ext cx="374" cy="390"/>
              <a:chOff x="1104" y="1584"/>
              <a:chExt cx="288" cy="288"/>
            </a:xfrm>
          </p:grpSpPr>
          <p:sp>
            <p:nvSpPr>
              <p:cNvPr id="15" name="Arc 94"/>
              <p:cNvSpPr>
                <a:spLocks/>
              </p:cNvSpPr>
              <p:nvPr/>
            </p:nvSpPr>
            <p:spPr bwMode="auto">
              <a:xfrm flipH="1">
                <a:off x="1104" y="1584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95"/>
              <p:cNvSpPr>
                <a:spLocks/>
              </p:cNvSpPr>
              <p:nvPr/>
            </p:nvSpPr>
            <p:spPr bwMode="auto">
              <a:xfrm>
                <a:off x="1104" y="1584"/>
                <a:ext cx="288" cy="288"/>
              </a:xfrm>
              <a:custGeom>
                <a:avLst/>
                <a:gdLst>
                  <a:gd name="T0" fmla="*/ 0 w 288"/>
                  <a:gd name="T1" fmla="*/ 288 h 288"/>
                  <a:gd name="T2" fmla="*/ 288 w 288"/>
                  <a:gd name="T3" fmla="*/ 288 h 288"/>
                  <a:gd name="T4" fmla="*/ 288 w 288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88"/>
                  <a:gd name="T11" fmla="*/ 288 w 288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solidFill>
                <a:srgbClr val="00B0F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 useBgFill="1">
        <p:nvSpPr>
          <p:cNvPr id="17" name="Rectangle 88"/>
          <p:cNvSpPr>
            <a:spLocks noChangeArrowheads="1"/>
          </p:cNvSpPr>
          <p:nvPr/>
        </p:nvSpPr>
        <p:spPr bwMode="auto">
          <a:xfrm>
            <a:off x="6324600" y="4572000"/>
            <a:ext cx="914400" cy="411163"/>
          </a:xfrm>
          <a:prstGeom prst="rect">
            <a:avLst/>
          </a:prstGeom>
          <a:ln w="9525" algn="ctr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vi-VN" sz="2400" b="1" dirty="0">
                <a:solidFill>
                  <a:srgbClr val="0000CC"/>
                </a:solidFill>
                <a:latin typeface="Times New Roman" pitchFamily="18" charset="0"/>
              </a:rPr>
              <a:t>1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itchFamily="18" charset="0"/>
              </a:rPr>
              <a:t>quả</a:t>
            </a:r>
            <a:endParaRPr lang="en-US" altLang="vi-VN" sz="24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18" name="Group 93"/>
          <p:cNvGrpSpPr>
            <a:grpSpLocks/>
          </p:cNvGrpSpPr>
          <p:nvPr/>
        </p:nvGrpSpPr>
        <p:grpSpPr bwMode="auto">
          <a:xfrm>
            <a:off x="7772400" y="4343400"/>
            <a:ext cx="609600" cy="960438"/>
            <a:chOff x="2784" y="1008"/>
            <a:chExt cx="384" cy="605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vi-VN" sz="3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sz="24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784" y="1248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vi-VN" sz="3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sz="24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" name="Line 96"/>
            <p:cNvSpPr>
              <a:spLocks noChangeShapeType="1"/>
            </p:cNvSpPr>
            <p:nvPr/>
          </p:nvSpPr>
          <p:spPr bwMode="auto">
            <a:xfrm flipH="1" flipV="1">
              <a:off x="2822" y="1341"/>
              <a:ext cx="291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22" name="Rectangle 88"/>
          <p:cNvSpPr>
            <a:spLocks noChangeArrowheads="1"/>
          </p:cNvSpPr>
          <p:nvPr/>
        </p:nvSpPr>
        <p:spPr bwMode="auto">
          <a:xfrm>
            <a:off x="8229600" y="4572000"/>
            <a:ext cx="914400" cy="411163"/>
          </a:xfrm>
          <a:prstGeom prst="rect">
            <a:avLst/>
          </a:prstGeom>
          <a:ln w="9525" algn="ctr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vi-VN" sz="2400" b="1">
                <a:solidFill>
                  <a:srgbClr val="0000CC"/>
                </a:solidFill>
                <a:latin typeface="Times New Roman" pitchFamily="18" charset="0"/>
              </a:rPr>
              <a:t>quả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09550" y="3429000"/>
            <a:ext cx="5581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cam,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315028" y="3775075"/>
            <a:ext cx="304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500" dirty="0" smtClean="0">
                <a:latin typeface="Times New Roman" pitchFamily="18" charset="0"/>
              </a:rPr>
              <a:t>4</a:t>
            </a:r>
            <a:endParaRPr lang="en-US" altLang="vi-VN" sz="2500" dirty="0">
              <a:latin typeface="Times New Roman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315028" y="4098925"/>
            <a:ext cx="304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500" dirty="0">
                <a:latin typeface="Times New Roman" pitchFamily="18" charset="0"/>
              </a:rPr>
              <a:t>4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2344536" y="4175125"/>
            <a:ext cx="28388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228600" y="4532293"/>
            <a:ext cx="5562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604448" y="4360512"/>
            <a:ext cx="304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500" dirty="0">
                <a:latin typeface="Times New Roman" pitchFamily="18" charset="0"/>
              </a:rPr>
              <a:t>1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604448" y="4684362"/>
            <a:ext cx="304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500" dirty="0">
                <a:latin typeface="Times New Roman" pitchFamily="18" charset="0"/>
              </a:rPr>
              <a:t>4</a:t>
            </a: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2633956" y="4760562"/>
            <a:ext cx="28388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219199" y="5638800"/>
            <a:ext cx="55374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hay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827763"/>
              </p:ext>
            </p:extLst>
          </p:nvPr>
        </p:nvGraphicFramePr>
        <p:xfrm>
          <a:off x="4936881" y="5570537"/>
          <a:ext cx="4381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881" y="5570537"/>
                        <a:ext cx="4381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7054623" y="4525108"/>
            <a:ext cx="16321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cam.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066141"/>
              </p:ext>
            </p:extLst>
          </p:nvPr>
        </p:nvGraphicFramePr>
        <p:xfrm>
          <a:off x="6667500" y="4419600"/>
          <a:ext cx="43815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4419600"/>
                        <a:ext cx="43815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700607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418262" y="3376326"/>
            <a:ext cx="973138" cy="999732"/>
          </a:xfrm>
          <a:prstGeom prst="ellipse">
            <a:avLst/>
          </a:prstGeom>
          <a:solidFill>
            <a:srgbClr val="00FFCC"/>
          </a:solidFill>
          <a:ln w="9525" algn="ctr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7637462" y="3376326"/>
            <a:ext cx="973138" cy="999732"/>
          </a:xfrm>
          <a:prstGeom prst="ellipse">
            <a:avLst/>
          </a:prstGeom>
          <a:solidFill>
            <a:srgbClr val="00FFCC"/>
          </a:solidFill>
          <a:ln w="9525" algn="ctr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9" name="AutoShape 42"/>
          <p:cNvSpPr>
            <a:spLocks noChangeArrowheads="1"/>
          </p:cNvSpPr>
          <p:nvPr/>
        </p:nvSpPr>
        <p:spPr bwMode="auto">
          <a:xfrm>
            <a:off x="7620000" y="3418116"/>
            <a:ext cx="1000280" cy="942532"/>
          </a:xfrm>
          <a:prstGeom prst="flowChartOr">
            <a:avLst/>
          </a:prstGeom>
          <a:solidFill>
            <a:srgbClr val="00FFCC"/>
          </a:solidFill>
          <a:ln w="952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40" name="AutoShape 43"/>
          <p:cNvSpPr>
            <a:spLocks noChangeArrowheads="1"/>
          </p:cNvSpPr>
          <p:nvPr/>
        </p:nvSpPr>
        <p:spPr bwMode="auto">
          <a:xfrm>
            <a:off x="6400800" y="3414486"/>
            <a:ext cx="987373" cy="942532"/>
          </a:xfrm>
          <a:prstGeom prst="flowChartOr">
            <a:avLst/>
          </a:prstGeom>
          <a:solidFill>
            <a:srgbClr val="00FFCC"/>
          </a:solidFill>
          <a:ln w="952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842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7" grpId="0" animBg="1"/>
      <p:bldP spid="17" grpId="1" animBg="1"/>
      <p:bldP spid="22" grpId="0" animBg="1"/>
      <p:bldP spid="22" grpId="1" animBg="1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 animBg="1"/>
      <p:bldP spid="31" grpId="0"/>
      <p:bldP spid="34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utoShape 3"/>
          <p:cNvSpPr>
            <a:spLocks noChangeAspect="1" noChangeArrowheads="1" noTextEdit="1"/>
          </p:cNvSpPr>
          <p:nvPr/>
        </p:nvSpPr>
        <p:spPr bwMode="auto">
          <a:xfrm>
            <a:off x="6605588" y="4127951"/>
            <a:ext cx="984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1419225" y="4695310"/>
            <a:ext cx="3101976" cy="1183300"/>
            <a:chOff x="912" y="2924"/>
            <a:chExt cx="1954" cy="646"/>
          </a:xfrm>
        </p:grpSpPr>
        <p:sp>
          <p:nvSpPr>
            <p:cNvPr id="89" name="AutoShape 13"/>
            <p:cNvSpPr>
              <a:spLocks noChangeArrowheads="1"/>
            </p:cNvSpPr>
            <p:nvPr/>
          </p:nvSpPr>
          <p:spPr bwMode="auto">
            <a:xfrm>
              <a:off x="912" y="2946"/>
              <a:ext cx="640" cy="624"/>
            </a:xfrm>
            <a:prstGeom prst="flowChartOr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FFFF00"/>
                </a:solidFill>
              </a:endParaRPr>
            </a:p>
          </p:txBody>
        </p:sp>
        <p:sp>
          <p:nvSpPr>
            <p:cNvPr id="90" name="AutoShape 14"/>
            <p:cNvSpPr>
              <a:spLocks noChangeArrowheads="1"/>
            </p:cNvSpPr>
            <p:nvPr/>
          </p:nvSpPr>
          <p:spPr bwMode="auto">
            <a:xfrm>
              <a:off x="2226" y="2928"/>
              <a:ext cx="640" cy="624"/>
            </a:xfrm>
            <a:prstGeom prst="flowChartOr">
              <a:avLst/>
            </a:prstGeom>
            <a:solidFill>
              <a:srgbClr val="66FFCC"/>
            </a:solidFill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FFFF00"/>
                </a:solidFill>
              </a:endParaRPr>
            </a:p>
          </p:txBody>
        </p:sp>
        <p:grpSp>
          <p:nvGrpSpPr>
            <p:cNvPr id="91" name="Group 15"/>
            <p:cNvGrpSpPr>
              <a:grpSpLocks/>
            </p:cNvGrpSpPr>
            <p:nvPr/>
          </p:nvGrpSpPr>
          <p:grpSpPr bwMode="auto">
            <a:xfrm>
              <a:off x="2206" y="2924"/>
              <a:ext cx="332" cy="330"/>
              <a:chOff x="1537" y="1591"/>
              <a:chExt cx="300" cy="307"/>
            </a:xfrm>
          </p:grpSpPr>
          <p:sp>
            <p:nvSpPr>
              <p:cNvPr id="92" name="Arc 16"/>
              <p:cNvSpPr>
                <a:spLocks/>
              </p:cNvSpPr>
              <p:nvPr/>
            </p:nvSpPr>
            <p:spPr bwMode="auto">
              <a:xfrm flipH="1">
                <a:off x="1537" y="1591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93" name="Freeform 17"/>
              <p:cNvSpPr>
                <a:spLocks/>
              </p:cNvSpPr>
              <p:nvPr/>
            </p:nvSpPr>
            <p:spPr bwMode="auto">
              <a:xfrm>
                <a:off x="1575" y="1610"/>
                <a:ext cx="262" cy="288"/>
              </a:xfrm>
              <a:custGeom>
                <a:avLst/>
                <a:gdLst>
                  <a:gd name="T0" fmla="*/ 0 w 288"/>
                  <a:gd name="T1" fmla="*/ 288 h 288"/>
                  <a:gd name="T2" fmla="*/ 288 w 288"/>
                  <a:gd name="T3" fmla="*/ 288 h 288"/>
                  <a:gd name="T4" fmla="*/ 288 w 288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88"/>
                  <a:gd name="T11" fmla="*/ 288 w 288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95" name="Group 19"/>
          <p:cNvGrpSpPr>
            <a:grpSpLocks/>
          </p:cNvGrpSpPr>
          <p:nvPr/>
        </p:nvGrpSpPr>
        <p:grpSpPr bwMode="auto">
          <a:xfrm>
            <a:off x="2895600" y="2340426"/>
            <a:ext cx="4572000" cy="946153"/>
            <a:chOff x="3015" y="2865"/>
            <a:chExt cx="2880" cy="596"/>
          </a:xfrm>
        </p:grpSpPr>
        <p:grpSp>
          <p:nvGrpSpPr>
            <p:cNvPr id="96" name="Group 20"/>
            <p:cNvGrpSpPr>
              <a:grpSpLocks/>
            </p:cNvGrpSpPr>
            <p:nvPr/>
          </p:nvGrpSpPr>
          <p:grpSpPr bwMode="auto">
            <a:xfrm>
              <a:off x="4199" y="2865"/>
              <a:ext cx="219" cy="596"/>
              <a:chOff x="4128" y="1051"/>
              <a:chExt cx="206" cy="596"/>
            </a:xfrm>
          </p:grpSpPr>
          <p:sp>
            <p:nvSpPr>
              <p:cNvPr id="98" name="Text Box 21"/>
              <p:cNvSpPr txBox="1">
                <a:spLocks noChangeArrowheads="1"/>
              </p:cNvSpPr>
              <p:nvPr/>
            </p:nvSpPr>
            <p:spPr bwMode="auto">
              <a:xfrm>
                <a:off x="4128" y="1051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800" b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9" name="Text Box 22"/>
              <p:cNvSpPr txBox="1">
                <a:spLocks noChangeArrowheads="1"/>
              </p:cNvSpPr>
              <p:nvPr/>
            </p:nvSpPr>
            <p:spPr bwMode="auto">
              <a:xfrm>
                <a:off x="4137" y="1317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800" b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00" name="Line 23"/>
              <p:cNvSpPr>
                <a:spLocks noChangeShapeType="1"/>
              </p:cNvSpPr>
              <p:nvPr/>
            </p:nvSpPr>
            <p:spPr bwMode="auto">
              <a:xfrm>
                <a:off x="4138" y="1356"/>
                <a:ext cx="1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7" name="Text Box 24"/>
            <p:cNvSpPr txBox="1">
              <a:spLocks noChangeArrowheads="1"/>
            </p:cNvSpPr>
            <p:nvPr/>
          </p:nvSpPr>
          <p:spPr bwMode="auto">
            <a:xfrm>
              <a:off x="3015" y="2994"/>
              <a:ext cx="28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800" b="1" dirty="0" err="1">
                  <a:solidFill>
                    <a:srgbClr val="000099"/>
                  </a:solidFill>
                  <a:latin typeface="Times New Roman" pitchFamily="18" charset="0"/>
                </a:rPr>
                <a:t>Vậy</a:t>
              </a: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 5 : 4 =        (</a:t>
              </a:r>
              <a:r>
                <a:rPr lang="en-US" altLang="vi-VN" sz="2800" b="1" dirty="0" err="1">
                  <a:solidFill>
                    <a:srgbClr val="000099"/>
                  </a:solidFill>
                  <a:latin typeface="Times New Roman" pitchFamily="18" charset="0"/>
                </a:rPr>
                <a:t>quả</a:t>
              </a:r>
              <a:r>
                <a:rPr lang="en-US" altLang="vi-VN" sz="2800" b="1" dirty="0">
                  <a:solidFill>
                    <a:srgbClr val="000099"/>
                  </a:solidFill>
                  <a:latin typeface="Times New Roman" pitchFamily="18" charset="0"/>
                </a:rPr>
                <a:t> cam)</a:t>
              </a:r>
            </a:p>
          </p:txBody>
        </p:sp>
      </p:grpSp>
      <p:grpSp>
        <p:nvGrpSpPr>
          <p:cNvPr id="101" name="Group 25"/>
          <p:cNvGrpSpPr>
            <a:grpSpLocks/>
          </p:cNvGrpSpPr>
          <p:nvPr/>
        </p:nvGrpSpPr>
        <p:grpSpPr bwMode="auto">
          <a:xfrm>
            <a:off x="1219200" y="5812288"/>
            <a:ext cx="4052888" cy="1023938"/>
            <a:chOff x="528" y="3579"/>
            <a:chExt cx="2553" cy="645"/>
          </a:xfrm>
        </p:grpSpPr>
        <p:grpSp>
          <p:nvGrpSpPr>
            <p:cNvPr id="102" name="Group 26"/>
            <p:cNvGrpSpPr>
              <a:grpSpLocks/>
            </p:cNvGrpSpPr>
            <p:nvPr/>
          </p:nvGrpSpPr>
          <p:grpSpPr bwMode="auto">
            <a:xfrm>
              <a:off x="1863" y="3722"/>
              <a:ext cx="288" cy="502"/>
              <a:chOff x="1863" y="3722"/>
              <a:chExt cx="288" cy="502"/>
            </a:xfrm>
          </p:grpSpPr>
          <p:sp>
            <p:nvSpPr>
              <p:cNvPr id="105" name="Text Box 27"/>
              <p:cNvSpPr txBox="1">
                <a:spLocks noChangeArrowheads="1"/>
              </p:cNvSpPr>
              <p:nvPr/>
            </p:nvSpPr>
            <p:spPr bwMode="auto">
              <a:xfrm>
                <a:off x="1899" y="3722"/>
                <a:ext cx="19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500">
                    <a:solidFill>
                      <a:srgbClr val="FF3300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06" name="Text Box 28"/>
              <p:cNvSpPr txBox="1">
                <a:spLocks noChangeArrowheads="1"/>
              </p:cNvSpPr>
              <p:nvPr/>
            </p:nvSpPr>
            <p:spPr bwMode="auto">
              <a:xfrm>
                <a:off x="1899" y="3926"/>
                <a:ext cx="19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500">
                    <a:solidFill>
                      <a:srgbClr val="FF0000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07" name="Line 29"/>
              <p:cNvSpPr>
                <a:spLocks noChangeShapeType="1"/>
              </p:cNvSpPr>
              <p:nvPr/>
            </p:nvSpPr>
            <p:spPr bwMode="auto">
              <a:xfrm>
                <a:off x="1863" y="397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" name="Text Box 30"/>
            <p:cNvSpPr txBox="1">
              <a:spLocks noChangeArrowheads="1"/>
            </p:cNvSpPr>
            <p:nvPr/>
          </p:nvSpPr>
          <p:spPr bwMode="auto">
            <a:xfrm>
              <a:off x="528" y="3792"/>
              <a:ext cx="25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400" dirty="0" err="1">
                  <a:solidFill>
                    <a:srgbClr val="0000FF"/>
                  </a:solidFill>
                  <a:latin typeface="Times New Roman" pitchFamily="18" charset="0"/>
                </a:rPr>
                <a:t>Mỗi</a:t>
              </a:r>
              <a:r>
                <a:rPr lang="en-US" altLang="vi-VN" sz="2400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altLang="vi-VN" sz="2400" dirty="0" err="1">
                  <a:solidFill>
                    <a:srgbClr val="0000FF"/>
                  </a:solidFill>
                  <a:latin typeface="Times New Roman" pitchFamily="18" charset="0"/>
                </a:rPr>
                <a:t>người</a:t>
              </a:r>
              <a:r>
                <a:rPr lang="en-US" altLang="vi-VN" sz="2400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altLang="vi-VN" sz="2400" dirty="0" err="1">
                  <a:solidFill>
                    <a:srgbClr val="0000FF"/>
                  </a:solidFill>
                  <a:latin typeface="Times New Roman" pitchFamily="18" charset="0"/>
                </a:rPr>
                <a:t>được</a:t>
              </a:r>
              <a:r>
                <a:rPr lang="en-US" altLang="vi-VN" sz="2400" dirty="0">
                  <a:solidFill>
                    <a:srgbClr val="0000FF"/>
                  </a:solidFill>
                  <a:latin typeface="Times New Roman" pitchFamily="18" charset="0"/>
                </a:rPr>
                <a:t>        </a:t>
              </a:r>
              <a:r>
                <a:rPr lang="en-US" altLang="vi-VN" sz="2400" dirty="0" err="1">
                  <a:solidFill>
                    <a:srgbClr val="0000FF"/>
                  </a:solidFill>
                  <a:latin typeface="Times New Roman" pitchFamily="18" charset="0"/>
                </a:rPr>
                <a:t>quả</a:t>
              </a:r>
              <a:r>
                <a:rPr lang="en-US" altLang="vi-VN" sz="2400" dirty="0">
                  <a:solidFill>
                    <a:srgbClr val="0000FF"/>
                  </a:solidFill>
                  <a:latin typeface="Times New Roman" pitchFamily="18" charset="0"/>
                </a:rPr>
                <a:t> cam</a:t>
              </a:r>
            </a:p>
          </p:txBody>
        </p:sp>
        <p:sp>
          <p:nvSpPr>
            <p:cNvPr id="104" name="AutoShape 31"/>
            <p:cNvSpPr>
              <a:spLocks/>
            </p:cNvSpPr>
            <p:nvPr/>
          </p:nvSpPr>
          <p:spPr bwMode="auto">
            <a:xfrm rot="-5400000">
              <a:off x="1505" y="3088"/>
              <a:ext cx="240" cy="1221"/>
            </a:xfrm>
            <a:prstGeom prst="leftBrace">
              <a:avLst>
                <a:gd name="adj1" fmla="val 42396"/>
                <a:gd name="adj2" fmla="val 49139"/>
              </a:avLst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>
                <a:spcBef>
                  <a:spcPct val="50000"/>
                </a:spcBef>
              </a:pPr>
              <a:endParaRPr lang="vi-VN" altLang="vi-VN">
                <a:latin typeface="Times New Roman" pitchFamily="18" charset="0"/>
              </a:endParaRPr>
            </a:p>
          </p:txBody>
        </p:sp>
      </p:grpSp>
      <p:grpSp>
        <p:nvGrpSpPr>
          <p:cNvPr id="108" name="Group 35"/>
          <p:cNvGrpSpPr>
            <a:grpSpLocks/>
          </p:cNvGrpSpPr>
          <p:nvPr/>
        </p:nvGrpSpPr>
        <p:grpSpPr bwMode="auto">
          <a:xfrm>
            <a:off x="1438275" y="3331026"/>
            <a:ext cx="5910263" cy="1209675"/>
            <a:chOff x="906" y="2016"/>
            <a:chExt cx="3723" cy="762"/>
          </a:xfrm>
        </p:grpSpPr>
        <p:sp>
          <p:nvSpPr>
            <p:cNvPr id="109" name="Oval 36"/>
            <p:cNvSpPr>
              <a:spLocks noChangeArrowheads="1"/>
            </p:cNvSpPr>
            <p:nvPr/>
          </p:nvSpPr>
          <p:spPr bwMode="auto">
            <a:xfrm>
              <a:off x="906" y="2016"/>
              <a:ext cx="613" cy="762"/>
            </a:xfrm>
            <a:prstGeom prst="ellipse">
              <a:avLst/>
            </a:prstGeom>
            <a:solidFill>
              <a:srgbClr val="00FFCC"/>
            </a:solidFill>
            <a:ln w="9525" algn="ctr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0" name="Oval 37"/>
            <p:cNvSpPr>
              <a:spLocks noChangeArrowheads="1"/>
            </p:cNvSpPr>
            <p:nvPr/>
          </p:nvSpPr>
          <p:spPr bwMode="auto">
            <a:xfrm>
              <a:off x="1692" y="2016"/>
              <a:ext cx="613" cy="762"/>
            </a:xfrm>
            <a:prstGeom prst="ellipse">
              <a:avLst/>
            </a:prstGeom>
            <a:solidFill>
              <a:srgbClr val="00FFCC"/>
            </a:solidFill>
            <a:ln w="9525" algn="ctr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1" name="Oval 38"/>
            <p:cNvSpPr>
              <a:spLocks noChangeArrowheads="1"/>
            </p:cNvSpPr>
            <p:nvPr/>
          </p:nvSpPr>
          <p:spPr bwMode="auto">
            <a:xfrm>
              <a:off x="2468" y="2016"/>
              <a:ext cx="613" cy="762"/>
            </a:xfrm>
            <a:prstGeom prst="ellipse">
              <a:avLst/>
            </a:prstGeom>
            <a:solidFill>
              <a:srgbClr val="00FFCC"/>
            </a:solidFill>
            <a:ln w="9525" algn="ctr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2" name="Oval 39"/>
            <p:cNvSpPr>
              <a:spLocks noChangeArrowheads="1"/>
            </p:cNvSpPr>
            <p:nvPr/>
          </p:nvSpPr>
          <p:spPr bwMode="auto">
            <a:xfrm>
              <a:off x="3246" y="2016"/>
              <a:ext cx="613" cy="762"/>
            </a:xfrm>
            <a:prstGeom prst="ellipse">
              <a:avLst/>
            </a:prstGeom>
            <a:solidFill>
              <a:srgbClr val="00FFCC"/>
            </a:solidFill>
            <a:ln w="9525" algn="ctr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3" name="Oval 40"/>
            <p:cNvSpPr>
              <a:spLocks noChangeArrowheads="1"/>
            </p:cNvSpPr>
            <p:nvPr/>
          </p:nvSpPr>
          <p:spPr bwMode="auto">
            <a:xfrm>
              <a:off x="4016" y="2016"/>
              <a:ext cx="613" cy="762"/>
            </a:xfrm>
            <a:prstGeom prst="ellipse">
              <a:avLst/>
            </a:prstGeom>
            <a:solidFill>
              <a:srgbClr val="00FFCC"/>
            </a:solidFill>
            <a:ln w="9525" algn="ctr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114" name="Group 41"/>
          <p:cNvGrpSpPr>
            <a:grpSpLocks/>
          </p:cNvGrpSpPr>
          <p:nvPr/>
        </p:nvGrpSpPr>
        <p:grpSpPr bwMode="auto">
          <a:xfrm>
            <a:off x="1447800" y="3342139"/>
            <a:ext cx="5943600" cy="1208087"/>
            <a:chOff x="924" y="2149"/>
            <a:chExt cx="3684" cy="661"/>
          </a:xfrm>
        </p:grpSpPr>
        <p:sp>
          <p:nvSpPr>
            <p:cNvPr id="115" name="AutoShape 42"/>
            <p:cNvSpPr>
              <a:spLocks noChangeArrowheads="1"/>
            </p:cNvSpPr>
            <p:nvPr/>
          </p:nvSpPr>
          <p:spPr bwMode="auto">
            <a:xfrm>
              <a:off x="1684" y="2186"/>
              <a:ext cx="620" cy="624"/>
            </a:xfrm>
            <a:prstGeom prst="flowChartOr">
              <a:avLst/>
            </a:prstGeom>
            <a:solidFill>
              <a:srgbClr val="00FFCC"/>
            </a:solidFill>
            <a:ln w="9525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6" name="AutoShape 43"/>
            <p:cNvSpPr>
              <a:spLocks noChangeArrowheads="1"/>
            </p:cNvSpPr>
            <p:nvPr/>
          </p:nvSpPr>
          <p:spPr bwMode="auto">
            <a:xfrm>
              <a:off x="924" y="2160"/>
              <a:ext cx="612" cy="624"/>
            </a:xfrm>
            <a:prstGeom prst="flowChartOr">
              <a:avLst/>
            </a:prstGeom>
            <a:solidFill>
              <a:srgbClr val="00FFCC"/>
            </a:solidFill>
            <a:ln w="9525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7" name="AutoShape 44"/>
            <p:cNvSpPr>
              <a:spLocks noChangeArrowheads="1"/>
            </p:cNvSpPr>
            <p:nvPr/>
          </p:nvSpPr>
          <p:spPr bwMode="auto">
            <a:xfrm>
              <a:off x="2453" y="2149"/>
              <a:ext cx="619" cy="624"/>
            </a:xfrm>
            <a:prstGeom prst="flowChartOr">
              <a:avLst/>
            </a:prstGeom>
            <a:solidFill>
              <a:srgbClr val="00FFCC"/>
            </a:solidFill>
            <a:ln w="9525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8" name="AutoShape 45"/>
            <p:cNvSpPr>
              <a:spLocks noChangeArrowheads="1"/>
            </p:cNvSpPr>
            <p:nvPr/>
          </p:nvSpPr>
          <p:spPr bwMode="auto">
            <a:xfrm>
              <a:off x="3213" y="2149"/>
              <a:ext cx="627" cy="624"/>
            </a:xfrm>
            <a:prstGeom prst="flowChartOr">
              <a:avLst/>
            </a:prstGeom>
            <a:solidFill>
              <a:srgbClr val="00FFCC"/>
            </a:solidFill>
            <a:ln w="9525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9" name="AutoShape 46"/>
            <p:cNvSpPr>
              <a:spLocks noChangeArrowheads="1"/>
            </p:cNvSpPr>
            <p:nvPr/>
          </p:nvSpPr>
          <p:spPr bwMode="auto">
            <a:xfrm>
              <a:off x="3984" y="2149"/>
              <a:ext cx="624" cy="624"/>
            </a:xfrm>
            <a:prstGeom prst="flowChartOr">
              <a:avLst/>
            </a:prstGeom>
            <a:solidFill>
              <a:srgbClr val="00FFCC"/>
            </a:solidFill>
            <a:ln w="9525">
              <a:solidFill>
                <a:srgbClr val="FF5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120" name="Group 47"/>
          <p:cNvGrpSpPr>
            <a:grpSpLocks/>
          </p:cNvGrpSpPr>
          <p:nvPr/>
        </p:nvGrpSpPr>
        <p:grpSpPr bwMode="auto">
          <a:xfrm>
            <a:off x="1447800" y="3441908"/>
            <a:ext cx="5892800" cy="1070218"/>
            <a:chOff x="1008" y="382"/>
            <a:chExt cx="3712" cy="626"/>
          </a:xfrm>
        </p:grpSpPr>
        <p:sp>
          <p:nvSpPr>
            <p:cNvPr id="121" name="AutoShape 48"/>
            <p:cNvSpPr>
              <a:spLocks noChangeArrowheads="1"/>
            </p:cNvSpPr>
            <p:nvPr/>
          </p:nvSpPr>
          <p:spPr bwMode="auto">
            <a:xfrm>
              <a:off x="1008" y="384"/>
              <a:ext cx="640" cy="624"/>
            </a:xfrm>
            <a:prstGeom prst="flowChartOr">
              <a:avLst/>
            </a:prstGeom>
            <a:solidFill>
              <a:srgbClr val="66FFCC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altLang="vi-VN" b="1" i="1">
                <a:solidFill>
                  <a:schemeClr val="bg2"/>
                </a:solidFill>
              </a:endParaRPr>
            </a:p>
          </p:txBody>
        </p:sp>
        <p:grpSp>
          <p:nvGrpSpPr>
            <p:cNvPr id="122" name="Group 49"/>
            <p:cNvGrpSpPr>
              <a:grpSpLocks/>
            </p:cNvGrpSpPr>
            <p:nvPr/>
          </p:nvGrpSpPr>
          <p:grpSpPr bwMode="auto">
            <a:xfrm>
              <a:off x="1008" y="384"/>
              <a:ext cx="320" cy="313"/>
              <a:chOff x="1104" y="1584"/>
              <a:chExt cx="288" cy="289"/>
            </a:xfrm>
          </p:grpSpPr>
          <p:sp>
            <p:nvSpPr>
              <p:cNvPr id="139" name="Arc 50"/>
              <p:cNvSpPr>
                <a:spLocks/>
              </p:cNvSpPr>
              <p:nvPr/>
            </p:nvSpPr>
            <p:spPr bwMode="auto">
              <a:xfrm flipH="1">
                <a:off x="1104" y="1584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Freeform 51"/>
              <p:cNvSpPr>
                <a:spLocks/>
              </p:cNvSpPr>
              <p:nvPr/>
            </p:nvSpPr>
            <p:spPr bwMode="auto">
              <a:xfrm>
                <a:off x="1104" y="1585"/>
                <a:ext cx="288" cy="288"/>
              </a:xfrm>
              <a:custGeom>
                <a:avLst/>
                <a:gdLst>
                  <a:gd name="T0" fmla="*/ 0 w 288"/>
                  <a:gd name="T1" fmla="*/ 288 h 288"/>
                  <a:gd name="T2" fmla="*/ 288 w 288"/>
                  <a:gd name="T3" fmla="*/ 288 h 288"/>
                  <a:gd name="T4" fmla="*/ 288 w 288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88"/>
                  <a:gd name="T11" fmla="*/ 288 w 288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" name="AutoShape 52"/>
            <p:cNvSpPr>
              <a:spLocks noChangeArrowheads="1"/>
            </p:cNvSpPr>
            <p:nvPr/>
          </p:nvSpPr>
          <p:spPr bwMode="auto">
            <a:xfrm>
              <a:off x="1776" y="384"/>
              <a:ext cx="640" cy="624"/>
            </a:xfrm>
            <a:prstGeom prst="flowChartOr">
              <a:avLst/>
            </a:prstGeom>
            <a:solidFill>
              <a:srgbClr val="66FFCC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altLang="vi-VN" b="1" i="1">
                <a:solidFill>
                  <a:schemeClr val="bg2"/>
                </a:solidFill>
              </a:endParaRPr>
            </a:p>
          </p:txBody>
        </p:sp>
        <p:grpSp>
          <p:nvGrpSpPr>
            <p:cNvPr id="124" name="Group 53"/>
            <p:cNvGrpSpPr>
              <a:grpSpLocks/>
            </p:cNvGrpSpPr>
            <p:nvPr/>
          </p:nvGrpSpPr>
          <p:grpSpPr bwMode="auto">
            <a:xfrm>
              <a:off x="1776" y="382"/>
              <a:ext cx="320" cy="312"/>
              <a:chOff x="1104" y="1584"/>
              <a:chExt cx="288" cy="288"/>
            </a:xfrm>
          </p:grpSpPr>
          <p:sp>
            <p:nvSpPr>
              <p:cNvPr id="137" name="Arc 54"/>
              <p:cNvSpPr>
                <a:spLocks/>
              </p:cNvSpPr>
              <p:nvPr/>
            </p:nvSpPr>
            <p:spPr bwMode="auto">
              <a:xfrm flipH="1">
                <a:off x="1104" y="1584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55"/>
              <p:cNvSpPr>
                <a:spLocks/>
              </p:cNvSpPr>
              <p:nvPr/>
            </p:nvSpPr>
            <p:spPr bwMode="auto">
              <a:xfrm>
                <a:off x="1104" y="1584"/>
                <a:ext cx="288" cy="288"/>
              </a:xfrm>
              <a:custGeom>
                <a:avLst/>
                <a:gdLst>
                  <a:gd name="T0" fmla="*/ 0 w 288"/>
                  <a:gd name="T1" fmla="*/ 288 h 288"/>
                  <a:gd name="T2" fmla="*/ 288 w 288"/>
                  <a:gd name="T3" fmla="*/ 288 h 288"/>
                  <a:gd name="T4" fmla="*/ 288 w 288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88"/>
                  <a:gd name="T11" fmla="*/ 288 w 288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5" name="AutoShape 56"/>
            <p:cNvSpPr>
              <a:spLocks noChangeArrowheads="1"/>
            </p:cNvSpPr>
            <p:nvPr/>
          </p:nvSpPr>
          <p:spPr bwMode="auto">
            <a:xfrm>
              <a:off x="2544" y="384"/>
              <a:ext cx="640" cy="624"/>
            </a:xfrm>
            <a:prstGeom prst="flowChartOr">
              <a:avLst/>
            </a:prstGeom>
            <a:solidFill>
              <a:srgbClr val="66FFCC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altLang="vi-VN" b="1" i="1">
                <a:solidFill>
                  <a:schemeClr val="bg2"/>
                </a:solidFill>
              </a:endParaRPr>
            </a:p>
          </p:txBody>
        </p:sp>
        <p:grpSp>
          <p:nvGrpSpPr>
            <p:cNvPr id="126" name="Group 57"/>
            <p:cNvGrpSpPr>
              <a:grpSpLocks/>
            </p:cNvGrpSpPr>
            <p:nvPr/>
          </p:nvGrpSpPr>
          <p:grpSpPr bwMode="auto">
            <a:xfrm>
              <a:off x="2544" y="382"/>
              <a:ext cx="320" cy="312"/>
              <a:chOff x="1104" y="1584"/>
              <a:chExt cx="288" cy="288"/>
            </a:xfrm>
          </p:grpSpPr>
          <p:sp>
            <p:nvSpPr>
              <p:cNvPr id="135" name="Arc 58"/>
              <p:cNvSpPr>
                <a:spLocks/>
              </p:cNvSpPr>
              <p:nvPr/>
            </p:nvSpPr>
            <p:spPr bwMode="auto">
              <a:xfrm flipH="1">
                <a:off x="1104" y="1584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Freeform 59"/>
              <p:cNvSpPr>
                <a:spLocks/>
              </p:cNvSpPr>
              <p:nvPr/>
            </p:nvSpPr>
            <p:spPr bwMode="auto">
              <a:xfrm>
                <a:off x="1104" y="1584"/>
                <a:ext cx="288" cy="288"/>
              </a:xfrm>
              <a:custGeom>
                <a:avLst/>
                <a:gdLst>
                  <a:gd name="T0" fmla="*/ 0 w 288"/>
                  <a:gd name="T1" fmla="*/ 288 h 288"/>
                  <a:gd name="T2" fmla="*/ 288 w 288"/>
                  <a:gd name="T3" fmla="*/ 288 h 288"/>
                  <a:gd name="T4" fmla="*/ 288 w 288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88"/>
                  <a:gd name="T11" fmla="*/ 288 w 288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7" name="AutoShape 60"/>
            <p:cNvSpPr>
              <a:spLocks noChangeArrowheads="1"/>
            </p:cNvSpPr>
            <p:nvPr/>
          </p:nvSpPr>
          <p:spPr bwMode="auto">
            <a:xfrm>
              <a:off x="3312" y="384"/>
              <a:ext cx="640" cy="624"/>
            </a:xfrm>
            <a:prstGeom prst="flowChartOr">
              <a:avLst/>
            </a:prstGeom>
            <a:solidFill>
              <a:srgbClr val="66FFCC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altLang="vi-VN" b="1" i="1">
                <a:solidFill>
                  <a:schemeClr val="bg2"/>
                </a:solidFill>
              </a:endParaRPr>
            </a:p>
          </p:txBody>
        </p:sp>
        <p:grpSp>
          <p:nvGrpSpPr>
            <p:cNvPr id="128" name="Group 61"/>
            <p:cNvGrpSpPr>
              <a:grpSpLocks/>
            </p:cNvGrpSpPr>
            <p:nvPr/>
          </p:nvGrpSpPr>
          <p:grpSpPr bwMode="auto">
            <a:xfrm>
              <a:off x="3312" y="384"/>
              <a:ext cx="320" cy="313"/>
              <a:chOff x="1104" y="1584"/>
              <a:chExt cx="288" cy="289"/>
            </a:xfrm>
          </p:grpSpPr>
          <p:sp>
            <p:nvSpPr>
              <p:cNvPr id="133" name="Arc 62"/>
              <p:cNvSpPr>
                <a:spLocks/>
              </p:cNvSpPr>
              <p:nvPr/>
            </p:nvSpPr>
            <p:spPr bwMode="auto">
              <a:xfrm flipH="1">
                <a:off x="1104" y="1584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Freeform 63"/>
              <p:cNvSpPr>
                <a:spLocks/>
              </p:cNvSpPr>
              <p:nvPr/>
            </p:nvSpPr>
            <p:spPr bwMode="auto">
              <a:xfrm>
                <a:off x="1104" y="1585"/>
                <a:ext cx="288" cy="288"/>
              </a:xfrm>
              <a:custGeom>
                <a:avLst/>
                <a:gdLst>
                  <a:gd name="T0" fmla="*/ 0 w 288"/>
                  <a:gd name="T1" fmla="*/ 288 h 288"/>
                  <a:gd name="T2" fmla="*/ 288 w 288"/>
                  <a:gd name="T3" fmla="*/ 288 h 288"/>
                  <a:gd name="T4" fmla="*/ 288 w 288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88"/>
                  <a:gd name="T11" fmla="*/ 288 w 288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9" name="AutoShape 64"/>
            <p:cNvSpPr>
              <a:spLocks noChangeArrowheads="1"/>
            </p:cNvSpPr>
            <p:nvPr/>
          </p:nvSpPr>
          <p:spPr bwMode="auto">
            <a:xfrm>
              <a:off x="4080" y="384"/>
              <a:ext cx="640" cy="624"/>
            </a:xfrm>
            <a:prstGeom prst="flowChartOr">
              <a:avLst/>
            </a:prstGeom>
            <a:solidFill>
              <a:srgbClr val="66FFCC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altLang="vi-VN" b="1" i="1">
                <a:solidFill>
                  <a:schemeClr val="bg2"/>
                </a:solidFill>
              </a:endParaRPr>
            </a:p>
          </p:txBody>
        </p:sp>
        <p:grpSp>
          <p:nvGrpSpPr>
            <p:cNvPr id="130" name="Group 65"/>
            <p:cNvGrpSpPr>
              <a:grpSpLocks/>
            </p:cNvGrpSpPr>
            <p:nvPr/>
          </p:nvGrpSpPr>
          <p:grpSpPr bwMode="auto">
            <a:xfrm>
              <a:off x="4080" y="385"/>
              <a:ext cx="320" cy="312"/>
              <a:chOff x="1104" y="1584"/>
              <a:chExt cx="288" cy="288"/>
            </a:xfrm>
          </p:grpSpPr>
          <p:sp>
            <p:nvSpPr>
              <p:cNvPr id="131" name="Arc 66"/>
              <p:cNvSpPr>
                <a:spLocks/>
              </p:cNvSpPr>
              <p:nvPr/>
            </p:nvSpPr>
            <p:spPr bwMode="auto">
              <a:xfrm flipH="1">
                <a:off x="1104" y="1584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Freeform 67"/>
              <p:cNvSpPr>
                <a:spLocks/>
              </p:cNvSpPr>
              <p:nvPr/>
            </p:nvSpPr>
            <p:spPr bwMode="auto">
              <a:xfrm>
                <a:off x="1104" y="1584"/>
                <a:ext cx="288" cy="288"/>
              </a:xfrm>
              <a:custGeom>
                <a:avLst/>
                <a:gdLst>
                  <a:gd name="T0" fmla="*/ 0 w 288"/>
                  <a:gd name="T1" fmla="*/ 288 h 288"/>
                  <a:gd name="T2" fmla="*/ 288 w 288"/>
                  <a:gd name="T3" fmla="*/ 288 h 288"/>
                  <a:gd name="T4" fmla="*/ 288 w 288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88"/>
                  <a:gd name="T11" fmla="*/ 288 w 288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1" name="Group 68"/>
          <p:cNvGrpSpPr>
            <a:grpSpLocks/>
          </p:cNvGrpSpPr>
          <p:nvPr/>
        </p:nvGrpSpPr>
        <p:grpSpPr bwMode="auto">
          <a:xfrm>
            <a:off x="1447800" y="3426276"/>
            <a:ext cx="508000" cy="495300"/>
            <a:chOff x="1104" y="1584"/>
            <a:chExt cx="288" cy="28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42" name="Arc 69"/>
            <p:cNvSpPr>
              <a:spLocks/>
            </p:cNvSpPr>
            <p:nvPr/>
          </p:nvSpPr>
          <p:spPr bwMode="auto">
            <a:xfrm flipH="1">
              <a:off x="1104" y="158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3" name="Freeform 70"/>
            <p:cNvSpPr>
              <a:spLocks/>
            </p:cNvSpPr>
            <p:nvPr/>
          </p:nvSpPr>
          <p:spPr bwMode="auto">
            <a:xfrm>
              <a:off x="1104" y="1584"/>
              <a:ext cx="288" cy="288"/>
            </a:xfrm>
            <a:custGeom>
              <a:avLst/>
              <a:gdLst>
                <a:gd name="T0" fmla="*/ 0 w 288"/>
                <a:gd name="T1" fmla="*/ 288 h 288"/>
                <a:gd name="T2" fmla="*/ 288 w 288"/>
                <a:gd name="T3" fmla="*/ 288 h 288"/>
                <a:gd name="T4" fmla="*/ 288 w 288"/>
                <a:gd name="T5" fmla="*/ 0 h 288"/>
                <a:gd name="T6" fmla="*/ 0 60000 65536"/>
                <a:gd name="T7" fmla="*/ 0 60000 65536"/>
                <a:gd name="T8" fmla="*/ 0 60000 65536"/>
                <a:gd name="T9" fmla="*/ 0 w 288"/>
                <a:gd name="T10" fmla="*/ 0 h 288"/>
                <a:gd name="T11" fmla="*/ 288 w 28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88">
                  <a:moveTo>
                    <a:pt x="0" y="288"/>
                  </a:move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144" name="Group 71"/>
          <p:cNvGrpSpPr>
            <a:grpSpLocks/>
          </p:cNvGrpSpPr>
          <p:nvPr/>
        </p:nvGrpSpPr>
        <p:grpSpPr bwMode="auto">
          <a:xfrm>
            <a:off x="2681288" y="3426276"/>
            <a:ext cx="508000" cy="495300"/>
            <a:chOff x="1104" y="989"/>
            <a:chExt cx="288" cy="28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45" name="Arc 72"/>
            <p:cNvSpPr>
              <a:spLocks/>
            </p:cNvSpPr>
            <p:nvPr/>
          </p:nvSpPr>
          <p:spPr bwMode="auto">
            <a:xfrm flipH="1">
              <a:off x="1104" y="989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6" name="Freeform 73"/>
            <p:cNvSpPr>
              <a:spLocks/>
            </p:cNvSpPr>
            <p:nvPr/>
          </p:nvSpPr>
          <p:spPr bwMode="auto">
            <a:xfrm>
              <a:off x="1104" y="989"/>
              <a:ext cx="288" cy="288"/>
            </a:xfrm>
            <a:custGeom>
              <a:avLst/>
              <a:gdLst>
                <a:gd name="T0" fmla="*/ 0 w 288"/>
                <a:gd name="T1" fmla="*/ 288 h 288"/>
                <a:gd name="T2" fmla="*/ 288 w 288"/>
                <a:gd name="T3" fmla="*/ 288 h 288"/>
                <a:gd name="T4" fmla="*/ 288 w 288"/>
                <a:gd name="T5" fmla="*/ 0 h 288"/>
                <a:gd name="T6" fmla="*/ 0 60000 65536"/>
                <a:gd name="T7" fmla="*/ 0 60000 65536"/>
                <a:gd name="T8" fmla="*/ 0 60000 65536"/>
                <a:gd name="T9" fmla="*/ 0 w 288"/>
                <a:gd name="T10" fmla="*/ 0 h 288"/>
                <a:gd name="T11" fmla="*/ 288 w 28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88">
                  <a:moveTo>
                    <a:pt x="0" y="288"/>
                  </a:move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147" name="Group 74"/>
          <p:cNvGrpSpPr>
            <a:grpSpLocks/>
          </p:cNvGrpSpPr>
          <p:nvPr/>
        </p:nvGrpSpPr>
        <p:grpSpPr bwMode="auto">
          <a:xfrm>
            <a:off x="3886200" y="3426276"/>
            <a:ext cx="508000" cy="495300"/>
            <a:chOff x="1104" y="1584"/>
            <a:chExt cx="288" cy="28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48" name="Arc 75"/>
            <p:cNvSpPr>
              <a:spLocks/>
            </p:cNvSpPr>
            <p:nvPr/>
          </p:nvSpPr>
          <p:spPr bwMode="auto">
            <a:xfrm flipH="1">
              <a:off x="1104" y="158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9" name="Freeform 76"/>
            <p:cNvSpPr>
              <a:spLocks/>
            </p:cNvSpPr>
            <p:nvPr/>
          </p:nvSpPr>
          <p:spPr bwMode="auto">
            <a:xfrm>
              <a:off x="1104" y="1584"/>
              <a:ext cx="288" cy="288"/>
            </a:xfrm>
            <a:custGeom>
              <a:avLst/>
              <a:gdLst>
                <a:gd name="T0" fmla="*/ 0 w 288"/>
                <a:gd name="T1" fmla="*/ 288 h 288"/>
                <a:gd name="T2" fmla="*/ 288 w 288"/>
                <a:gd name="T3" fmla="*/ 288 h 288"/>
                <a:gd name="T4" fmla="*/ 288 w 288"/>
                <a:gd name="T5" fmla="*/ 0 h 288"/>
                <a:gd name="T6" fmla="*/ 0 60000 65536"/>
                <a:gd name="T7" fmla="*/ 0 60000 65536"/>
                <a:gd name="T8" fmla="*/ 0 60000 65536"/>
                <a:gd name="T9" fmla="*/ 0 w 288"/>
                <a:gd name="T10" fmla="*/ 0 h 288"/>
                <a:gd name="T11" fmla="*/ 288 w 28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88">
                  <a:moveTo>
                    <a:pt x="0" y="288"/>
                  </a:move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150" name="Group 77"/>
          <p:cNvGrpSpPr>
            <a:grpSpLocks/>
          </p:cNvGrpSpPr>
          <p:nvPr/>
        </p:nvGrpSpPr>
        <p:grpSpPr bwMode="auto">
          <a:xfrm>
            <a:off x="5119688" y="3426276"/>
            <a:ext cx="508000" cy="495300"/>
            <a:chOff x="1104" y="1584"/>
            <a:chExt cx="288" cy="28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1" name="Arc 78"/>
            <p:cNvSpPr>
              <a:spLocks/>
            </p:cNvSpPr>
            <p:nvPr/>
          </p:nvSpPr>
          <p:spPr bwMode="auto">
            <a:xfrm flipH="1">
              <a:off x="1104" y="158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52" name="Freeform 79"/>
            <p:cNvSpPr>
              <a:spLocks/>
            </p:cNvSpPr>
            <p:nvPr/>
          </p:nvSpPr>
          <p:spPr bwMode="auto">
            <a:xfrm>
              <a:off x="1104" y="1584"/>
              <a:ext cx="288" cy="288"/>
            </a:xfrm>
            <a:custGeom>
              <a:avLst/>
              <a:gdLst>
                <a:gd name="T0" fmla="*/ 0 w 288"/>
                <a:gd name="T1" fmla="*/ 288 h 288"/>
                <a:gd name="T2" fmla="*/ 288 w 288"/>
                <a:gd name="T3" fmla="*/ 288 h 288"/>
                <a:gd name="T4" fmla="*/ 288 w 288"/>
                <a:gd name="T5" fmla="*/ 0 h 288"/>
                <a:gd name="T6" fmla="*/ 0 60000 65536"/>
                <a:gd name="T7" fmla="*/ 0 60000 65536"/>
                <a:gd name="T8" fmla="*/ 0 60000 65536"/>
                <a:gd name="T9" fmla="*/ 0 w 288"/>
                <a:gd name="T10" fmla="*/ 0 h 288"/>
                <a:gd name="T11" fmla="*/ 288 w 28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88">
                  <a:moveTo>
                    <a:pt x="0" y="288"/>
                  </a:move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153" name="Group 80"/>
          <p:cNvGrpSpPr>
            <a:grpSpLocks/>
          </p:cNvGrpSpPr>
          <p:nvPr/>
        </p:nvGrpSpPr>
        <p:grpSpPr bwMode="auto">
          <a:xfrm>
            <a:off x="6324600" y="3350076"/>
            <a:ext cx="522288" cy="571500"/>
            <a:chOff x="1096" y="1595"/>
            <a:chExt cx="296" cy="33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4" name="Arc 81"/>
            <p:cNvSpPr>
              <a:spLocks/>
            </p:cNvSpPr>
            <p:nvPr/>
          </p:nvSpPr>
          <p:spPr bwMode="auto">
            <a:xfrm flipH="1">
              <a:off x="1096" y="1595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55" name="Freeform 82"/>
            <p:cNvSpPr>
              <a:spLocks/>
            </p:cNvSpPr>
            <p:nvPr/>
          </p:nvSpPr>
          <p:spPr bwMode="auto">
            <a:xfrm>
              <a:off x="1104" y="1639"/>
              <a:ext cx="288" cy="288"/>
            </a:xfrm>
            <a:custGeom>
              <a:avLst/>
              <a:gdLst>
                <a:gd name="T0" fmla="*/ 0 w 288"/>
                <a:gd name="T1" fmla="*/ 288 h 288"/>
                <a:gd name="T2" fmla="*/ 288 w 288"/>
                <a:gd name="T3" fmla="*/ 288 h 288"/>
                <a:gd name="T4" fmla="*/ 288 w 288"/>
                <a:gd name="T5" fmla="*/ 0 h 288"/>
                <a:gd name="T6" fmla="*/ 0 60000 65536"/>
                <a:gd name="T7" fmla="*/ 0 60000 65536"/>
                <a:gd name="T8" fmla="*/ 0 60000 65536"/>
                <a:gd name="T9" fmla="*/ 0 w 288"/>
                <a:gd name="T10" fmla="*/ 0 h 288"/>
                <a:gd name="T11" fmla="*/ 288 w 28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88">
                  <a:moveTo>
                    <a:pt x="0" y="288"/>
                  </a:move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156" name="Text Box 85"/>
          <p:cNvSpPr txBox="1">
            <a:spLocks noChangeArrowheads="1"/>
          </p:cNvSpPr>
          <p:nvPr/>
        </p:nvSpPr>
        <p:spPr bwMode="auto">
          <a:xfrm>
            <a:off x="304800" y="1676400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Ví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dụ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2: Chia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đều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5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quả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cam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cho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4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người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.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Tìm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phần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cam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của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mỗi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</a:rPr>
              <a:t>người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5" name="Text Box 85"/>
          <p:cNvSpPr txBox="1">
            <a:spLocks noChangeArrowheads="1"/>
          </p:cNvSpPr>
          <p:nvPr/>
        </p:nvSpPr>
        <p:spPr bwMode="auto">
          <a:xfrm>
            <a:off x="3581400" y="2579206"/>
            <a:ext cx="1487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0099"/>
                </a:solidFill>
                <a:latin typeface="Times New Roman" pitchFamily="18" charset="0"/>
              </a:rPr>
              <a:t>5 : 4 = ?</a:t>
            </a:r>
            <a:endParaRPr lang="en-US" altLang="vi-VN" sz="28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3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46821E-6 L -0.00122 0.26359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317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278 L -0.11788 0.28301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1428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46821E-6 L -0.24289 0.29688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3" y="1484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46821E-6 L -0.39288 0.27469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53" y="1373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74 -0.04718 L -0.32847 0.21647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69" y="13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75" grpId="0"/>
      <p:bldP spid="7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922693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524000" y="2133600"/>
            <a:ext cx="4114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0099"/>
                </a:solidFill>
                <a:latin typeface="Times New Roman" pitchFamily="18" charset="0"/>
              </a:rPr>
              <a:t>Ta </a:t>
            </a:r>
            <a:r>
              <a:rPr lang="en-US" altLang="vi-VN" sz="2800" b="1" dirty="0" err="1" smtClean="0">
                <a:solidFill>
                  <a:srgbClr val="000099"/>
                </a:solidFill>
                <a:latin typeface="Times New Roman" pitchFamily="18" charset="0"/>
              </a:rPr>
              <a:t>có</a:t>
            </a:r>
            <a:r>
              <a:rPr lang="en-US" altLang="vi-VN" sz="2800" b="1" dirty="0" smtClean="0">
                <a:solidFill>
                  <a:srgbClr val="000099"/>
                </a:solidFill>
                <a:latin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000099"/>
                </a:solidFill>
                <a:latin typeface="Times New Roman" pitchFamily="18" charset="0"/>
              </a:rPr>
              <a:t>   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5 : 4 =</a:t>
            </a:r>
            <a:r>
              <a:rPr lang="en-US" altLang="vi-VN" sz="2800" b="1" dirty="0" smtClean="0">
                <a:solidFill>
                  <a:srgbClr val="000099"/>
                </a:solidFill>
                <a:latin typeface="Times New Roman" pitchFamily="18" charset="0"/>
              </a:rPr>
              <a:t>          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(</a:t>
            </a:r>
            <a:r>
              <a:rPr lang="en-US" altLang="vi-VN" sz="2800" b="1" dirty="0" err="1">
                <a:solidFill>
                  <a:srgbClr val="000099"/>
                </a:solidFill>
                <a:latin typeface="Times New Roman" pitchFamily="18" charset="0"/>
              </a:rPr>
              <a:t>quả</a:t>
            </a: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 cam)</a:t>
            </a:r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3105150" y="2543628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3105150" y="2969733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009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auto">
          <a:xfrm>
            <a:off x="3048000" y="3045933"/>
            <a:ext cx="457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6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381000" y="1621462"/>
            <a:ext cx="8001000" cy="63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vi-VN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altLang="vi-VN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 cam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962025" y="2220277"/>
            <a:ext cx="3076575" cy="1052415"/>
            <a:chOff x="912" y="2920"/>
            <a:chExt cx="1938" cy="632"/>
          </a:xfrm>
        </p:grpSpPr>
        <p:sp>
          <p:nvSpPr>
            <p:cNvPr id="8" name="AutoShape 13"/>
            <p:cNvSpPr>
              <a:spLocks noChangeArrowheads="1"/>
            </p:cNvSpPr>
            <p:nvPr/>
          </p:nvSpPr>
          <p:spPr bwMode="auto">
            <a:xfrm>
              <a:off x="912" y="2928"/>
              <a:ext cx="640" cy="624"/>
            </a:xfrm>
            <a:prstGeom prst="flowChartOr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FFFF00"/>
                </a:solidFill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2210" y="2928"/>
              <a:ext cx="640" cy="624"/>
            </a:xfrm>
            <a:prstGeom prst="flowChartOr">
              <a:avLst/>
            </a:prstGeom>
            <a:solidFill>
              <a:srgbClr val="66FFCC"/>
            </a:solidFill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FFFF00"/>
                </a:solidFill>
              </a:endParaRPr>
            </a:p>
          </p:txBody>
        </p:sp>
        <p:sp>
          <p:nvSpPr>
            <p:cNvPr id="11" name="Arc 16"/>
            <p:cNvSpPr>
              <a:spLocks/>
            </p:cNvSpPr>
            <p:nvPr/>
          </p:nvSpPr>
          <p:spPr bwMode="auto">
            <a:xfrm flipH="1">
              <a:off x="2212" y="2920"/>
              <a:ext cx="320" cy="3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1533525" y="3160943"/>
            <a:ext cx="2619376" cy="954088"/>
            <a:chOff x="1014" y="3508"/>
            <a:chExt cx="1650" cy="601"/>
          </a:xfrm>
        </p:grpSpPr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1632" y="3508"/>
              <a:ext cx="103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700" dirty="0" smtClean="0">
                  <a:solidFill>
                    <a:srgbClr val="000099"/>
                  </a:solidFill>
                  <a:latin typeface="Times New Roman" pitchFamily="18" charset="0"/>
                </a:rPr>
                <a:t>                </a:t>
              </a:r>
              <a:r>
                <a:rPr lang="en-US" altLang="vi-VN" sz="2700" dirty="0" err="1" smtClean="0">
                  <a:solidFill>
                    <a:srgbClr val="000099"/>
                  </a:solidFill>
                  <a:latin typeface="Times New Roman" pitchFamily="18" charset="0"/>
                </a:rPr>
                <a:t>quả</a:t>
              </a:r>
              <a:r>
                <a:rPr lang="en-US" altLang="vi-VN" sz="2700" dirty="0" smtClean="0">
                  <a:solidFill>
                    <a:srgbClr val="000099"/>
                  </a:solidFill>
                  <a:latin typeface="Times New Roman" pitchFamily="18" charset="0"/>
                </a:rPr>
                <a:t> </a:t>
              </a:r>
              <a:r>
                <a:rPr lang="en-US" altLang="vi-VN" sz="2700" dirty="0">
                  <a:solidFill>
                    <a:srgbClr val="000099"/>
                  </a:solidFill>
                  <a:latin typeface="Times New Roman" pitchFamily="18" charset="0"/>
                </a:rPr>
                <a:t>cam</a:t>
              </a:r>
            </a:p>
          </p:txBody>
        </p:sp>
        <p:sp>
          <p:nvSpPr>
            <p:cNvPr id="16" name="AutoShape 31"/>
            <p:cNvSpPr>
              <a:spLocks/>
            </p:cNvSpPr>
            <p:nvPr/>
          </p:nvSpPr>
          <p:spPr bwMode="auto">
            <a:xfrm rot="16200000">
              <a:off x="1505" y="3079"/>
              <a:ext cx="240" cy="1221"/>
            </a:xfrm>
            <a:prstGeom prst="leftBrace">
              <a:avLst>
                <a:gd name="adj1" fmla="val 42396"/>
                <a:gd name="adj2" fmla="val 49139"/>
              </a:avLst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>
                <a:spcBef>
                  <a:spcPct val="50000"/>
                </a:spcBef>
              </a:pPr>
              <a:endParaRPr lang="vi-VN" altLang="vi-VN" sz="27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</p:grp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2114550" y="3459225"/>
            <a:ext cx="304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700" dirty="0">
                <a:solidFill>
                  <a:srgbClr val="00009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2114550" y="3885330"/>
            <a:ext cx="304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700" dirty="0">
                <a:solidFill>
                  <a:srgbClr val="00009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2" name="Line 47"/>
          <p:cNvSpPr>
            <a:spLocks noChangeShapeType="1"/>
          </p:cNvSpPr>
          <p:nvPr/>
        </p:nvSpPr>
        <p:spPr bwMode="auto">
          <a:xfrm>
            <a:off x="2057400" y="3937747"/>
            <a:ext cx="4572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5994400" y="2209800"/>
            <a:ext cx="1016000" cy="1039093"/>
          </a:xfrm>
          <a:prstGeom prst="flowChartOr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>
              <a:solidFill>
                <a:srgbClr val="FFFF00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638800" y="3352800"/>
            <a:ext cx="1905000" cy="47478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7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7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27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611708"/>
              </p:ext>
            </p:extLst>
          </p:nvPr>
        </p:nvGraphicFramePr>
        <p:xfrm>
          <a:off x="4267200" y="3810000"/>
          <a:ext cx="3810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10000"/>
                        <a:ext cx="3810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4495800" y="3959904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cs typeface="Arial" charset="0"/>
              </a:rPr>
              <a:t>  &gt;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5181600" y="393504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itchFamily="18" charset="0"/>
                <a:cs typeface="Arial" charset="0"/>
              </a:rPr>
              <a:t>1</a:t>
            </a:r>
            <a:endParaRPr lang="en-US" altLang="vi-VN" sz="3200" dirty="0">
              <a:cs typeface="Arial" charset="0"/>
            </a:endParaRP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152400" y="5943600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28600" y="4572000"/>
            <a:ext cx="89154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Ta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861396"/>
              </p:ext>
            </p:extLst>
          </p:nvPr>
        </p:nvGraphicFramePr>
        <p:xfrm>
          <a:off x="1582007" y="4495800"/>
          <a:ext cx="446365" cy="84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007" y="4495800"/>
                        <a:ext cx="446365" cy="84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334477"/>
              </p:ext>
            </p:extLst>
          </p:nvPr>
        </p:nvGraphicFramePr>
        <p:xfrm>
          <a:off x="2086768" y="5147271"/>
          <a:ext cx="855663" cy="853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Equation" r:id="rId6" imgW="342720" imgH="393480" progId="Equation.3">
                  <p:embed/>
                </p:oleObj>
              </mc:Choice>
              <mc:Fallback>
                <p:oleObj name="Equation" r:id="rId6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768" y="5147271"/>
                        <a:ext cx="855663" cy="853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78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334000" y="2224850"/>
            <a:ext cx="1905000" cy="1780223"/>
            <a:chOff x="3744" y="29"/>
            <a:chExt cx="1056" cy="1335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3800" y="29"/>
              <a:ext cx="625" cy="831"/>
            </a:xfrm>
            <a:prstGeom prst="flowChartOr">
              <a:avLst/>
            </a:prstGeom>
            <a:solidFill>
              <a:srgbClr val="00B0F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744" y="932"/>
              <a:ext cx="105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vi-VN" sz="2800" dirty="0">
                  <a:latin typeface="Times New Roman" pitchFamily="18" charset="0"/>
                </a:rPr>
                <a:t>1</a:t>
              </a:r>
              <a:r>
                <a:rPr lang="en-US" altLang="vi-VN" sz="28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altLang="vi-VN" sz="2800" dirty="0" err="1">
                  <a:solidFill>
                    <a:srgbClr val="000099"/>
                  </a:solidFill>
                  <a:latin typeface="Times New Roman" pitchFamily="18" charset="0"/>
                </a:rPr>
                <a:t>quả</a:t>
              </a:r>
              <a:r>
                <a:rPr lang="en-US" altLang="vi-VN" sz="2800" dirty="0">
                  <a:solidFill>
                    <a:srgbClr val="000099"/>
                  </a:solidFill>
                  <a:latin typeface="Times New Roman" pitchFamily="18" charset="0"/>
                </a:rPr>
                <a:t> cam</a:t>
              </a:r>
              <a:r>
                <a:rPr lang="en-US" altLang="vi-VN" sz="2800" dirty="0">
                  <a:solidFill>
                    <a:srgbClr val="3333FF"/>
                  </a:solidFill>
                  <a:latin typeface="Times New Roman" pitchFamily="18" charset="0"/>
                </a:rPr>
                <a:t>.</a:t>
              </a:r>
            </a:p>
          </p:txBody>
        </p:sp>
      </p:grp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674848"/>
              </p:ext>
            </p:extLst>
          </p:nvPr>
        </p:nvGraphicFramePr>
        <p:xfrm>
          <a:off x="4038600" y="3946525"/>
          <a:ext cx="5334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946525"/>
                        <a:ext cx="5334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038600" y="4100059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solidFill>
                  <a:srgbClr val="0066FF"/>
                </a:solidFill>
                <a:cs typeface="Arial" charset="0"/>
              </a:rPr>
              <a:t>     </a:t>
            </a:r>
            <a:r>
              <a:rPr lang="en-US" altLang="vi-VN" sz="3200" dirty="0">
                <a:cs typeface="Arial" charset="0"/>
              </a:rPr>
              <a:t>=</a:t>
            </a:r>
            <a:r>
              <a:rPr lang="en-US" altLang="vi-VN" sz="3200" dirty="0">
                <a:solidFill>
                  <a:srgbClr val="0066FF"/>
                </a:solidFill>
                <a:cs typeface="Arial" charset="0"/>
              </a:rPr>
              <a:t>  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029200" y="410005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itchFamily="18" charset="0"/>
                <a:cs typeface="Arial" charset="0"/>
              </a:rPr>
              <a:t>1</a:t>
            </a:r>
            <a:endParaRPr lang="en-US" altLang="vi-VN" sz="2800" dirty="0">
              <a:cs typeface="Arial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304800" y="1600200"/>
            <a:ext cx="800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 * So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cam</a:t>
            </a:r>
          </a:p>
        </p:txBody>
      </p: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2209800" y="2224850"/>
            <a:ext cx="1905000" cy="1737551"/>
            <a:chOff x="3744" y="29"/>
            <a:chExt cx="1056" cy="1303"/>
          </a:xfrm>
        </p:grpSpPr>
        <p:sp>
          <p:nvSpPr>
            <p:cNvPr id="15" name="AutoShape 26"/>
            <p:cNvSpPr>
              <a:spLocks noChangeArrowheads="1"/>
            </p:cNvSpPr>
            <p:nvPr/>
          </p:nvSpPr>
          <p:spPr bwMode="auto">
            <a:xfrm>
              <a:off x="3800" y="29"/>
              <a:ext cx="625" cy="830"/>
            </a:xfrm>
            <a:prstGeom prst="flowChartOr">
              <a:avLst/>
            </a:prstGeom>
            <a:solidFill>
              <a:srgbClr val="00B0F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3333FF"/>
                </a:solidFill>
              </a:endParaRPr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3744" y="900"/>
              <a:ext cx="105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vi-VN" altLang="vi-VN" sz="2500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2514600" y="3429000"/>
            <a:ext cx="1699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vi-VN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</a:p>
        </p:txBody>
      </p:sp>
      <p:graphicFrame>
        <p:nvGraphicFramePr>
          <p:cNvPr id="1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390526"/>
              </p:ext>
            </p:extLst>
          </p:nvPr>
        </p:nvGraphicFramePr>
        <p:xfrm>
          <a:off x="2057400" y="3352800"/>
          <a:ext cx="5334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5334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24971" y="6229945"/>
            <a:ext cx="8842829" cy="47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89428" y="4872254"/>
            <a:ext cx="822597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1.  </a:t>
            </a:r>
          </a:p>
          <a:p>
            <a:pPr>
              <a:lnSpc>
                <a:spcPct val="150000"/>
              </a:lnSpc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:         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008835"/>
              </p:ext>
            </p:extLst>
          </p:nvPr>
        </p:nvGraphicFramePr>
        <p:xfrm>
          <a:off x="1990163" y="4877072"/>
          <a:ext cx="502920" cy="80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163" y="4877072"/>
                        <a:ext cx="502920" cy="80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306753"/>
              </p:ext>
            </p:extLst>
          </p:nvPr>
        </p:nvGraphicFramePr>
        <p:xfrm>
          <a:off x="2432685" y="5541668"/>
          <a:ext cx="691515" cy="841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" name="Equation" r:id="rId9" imgW="342720" imgH="393480" progId="Equation.3">
                  <p:embed/>
                </p:oleObj>
              </mc:Choice>
              <mc:Fallback>
                <p:oleObj name="Equation" r:id="rId9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685" y="5541668"/>
                        <a:ext cx="691515" cy="841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14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648200" y="2335530"/>
            <a:ext cx="1905000" cy="1524000"/>
            <a:chOff x="3744" y="189"/>
            <a:chExt cx="1056" cy="1143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3798" y="189"/>
              <a:ext cx="650" cy="800"/>
            </a:xfrm>
            <a:prstGeom prst="flowChartOr">
              <a:avLst/>
            </a:prstGeom>
            <a:solidFill>
              <a:srgbClr val="00B0F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3333FF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744" y="900"/>
              <a:ext cx="105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vi-VN" altLang="vi-VN" sz="2500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148022"/>
              </p:ext>
            </p:extLst>
          </p:nvPr>
        </p:nvGraphicFramePr>
        <p:xfrm>
          <a:off x="3820464" y="4088130"/>
          <a:ext cx="587326" cy="939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0464" y="4088130"/>
                        <a:ext cx="587326" cy="939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71110" y="4234744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vi-VN" sz="3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altLang="vi-VN" sz="32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92808" y="3736980"/>
            <a:ext cx="198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vi-VN" sz="27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04800" y="16764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7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27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7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vi-VN" sz="2700" b="1" dirty="0">
                <a:latin typeface="Times New Roman" pitchFamily="18" charset="0"/>
                <a:cs typeface="Times New Roman" pitchFamily="18" charset="0"/>
              </a:rPr>
              <a:t> cam</a:t>
            </a:r>
          </a:p>
        </p:txBody>
      </p:sp>
      <p:graphicFrame>
        <p:nvGraphicFramePr>
          <p:cNvPr id="1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646332"/>
              </p:ext>
            </p:extLst>
          </p:nvPr>
        </p:nvGraphicFramePr>
        <p:xfrm>
          <a:off x="1447800" y="3556651"/>
          <a:ext cx="597408" cy="939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56651"/>
                        <a:ext cx="597408" cy="939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47" y="2611605"/>
            <a:ext cx="990600" cy="1219200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  <p:grpSp>
        <p:nvGrpSpPr>
          <p:cNvPr id="16" name="Group 32"/>
          <p:cNvGrpSpPr>
            <a:grpSpLocks/>
          </p:cNvGrpSpPr>
          <p:nvPr/>
        </p:nvGrpSpPr>
        <p:grpSpPr bwMode="auto">
          <a:xfrm>
            <a:off x="2133600" y="2286000"/>
            <a:ext cx="1219200" cy="1089660"/>
            <a:chOff x="2928" y="3312"/>
            <a:chExt cx="636" cy="729"/>
          </a:xfrm>
        </p:grpSpPr>
        <p:sp>
          <p:nvSpPr>
            <p:cNvPr id="17" name="Oval 33"/>
            <p:cNvSpPr>
              <a:spLocks noChangeArrowheads="1"/>
            </p:cNvSpPr>
            <p:nvPr/>
          </p:nvSpPr>
          <p:spPr bwMode="auto">
            <a:xfrm rot="10800000">
              <a:off x="2928" y="3312"/>
              <a:ext cx="614" cy="720"/>
            </a:xfrm>
            <a:prstGeom prst="ellipse">
              <a:avLst/>
            </a:prstGeom>
            <a:noFill/>
            <a:ln w="28575">
              <a:solidFill>
                <a:srgbClr val="0000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eaLnBrk="1" hangingPunct="1"/>
              <a:endParaRPr lang="vi-VN" altLang="vi-VN"/>
            </a:p>
          </p:txBody>
        </p:sp>
        <p:grpSp>
          <p:nvGrpSpPr>
            <p:cNvPr id="18" name="Group 34"/>
            <p:cNvGrpSpPr>
              <a:grpSpLocks/>
            </p:cNvGrpSpPr>
            <p:nvPr/>
          </p:nvGrpSpPr>
          <p:grpSpPr bwMode="auto">
            <a:xfrm>
              <a:off x="3228" y="3657"/>
              <a:ext cx="336" cy="384"/>
              <a:chOff x="4848" y="3456"/>
              <a:chExt cx="336" cy="384"/>
            </a:xfrm>
          </p:grpSpPr>
          <p:sp>
            <p:nvSpPr>
              <p:cNvPr id="19" name="Line 35"/>
              <p:cNvSpPr>
                <a:spLocks noChangeShapeType="1"/>
              </p:cNvSpPr>
              <p:nvPr/>
            </p:nvSpPr>
            <p:spPr bwMode="auto">
              <a:xfrm>
                <a:off x="4848" y="3456"/>
                <a:ext cx="0" cy="38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36"/>
              <p:cNvSpPr>
                <a:spLocks noChangeShapeType="1"/>
              </p:cNvSpPr>
              <p:nvPr/>
            </p:nvSpPr>
            <p:spPr bwMode="auto">
              <a:xfrm>
                <a:off x="4848" y="3456"/>
                <a:ext cx="336" cy="0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2133600" y="2792730"/>
            <a:ext cx="1143000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 flipH="1" flipV="1">
            <a:off x="2714625" y="233553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800600" y="3598084"/>
            <a:ext cx="2362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700" b="1" dirty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vi-VN" sz="2700" dirty="0">
                <a:latin typeface="Times New Roman" pitchFamily="18" charset="0"/>
                <a:cs typeface="Arial" charset="0"/>
              </a:rPr>
              <a:t>1</a:t>
            </a:r>
            <a:r>
              <a:rPr lang="en-US" altLang="vi-VN" sz="2700" b="1" dirty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vi-VN" sz="2700" b="1" dirty="0" err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quả</a:t>
            </a:r>
            <a:r>
              <a:rPr lang="en-US" altLang="vi-VN" sz="2700" b="1" dirty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 cam</a:t>
            </a:r>
            <a:endParaRPr lang="en-US" altLang="vi-VN" sz="2700" b="1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28600" y="6040904"/>
            <a:ext cx="8001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25" name="Arc 69"/>
          <p:cNvSpPr>
            <a:spLocks/>
          </p:cNvSpPr>
          <p:nvPr/>
        </p:nvSpPr>
        <p:spPr bwMode="auto">
          <a:xfrm rot="10800000" flipH="1">
            <a:off x="2725265" y="2803655"/>
            <a:ext cx="569887" cy="566741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661848" y="4245156"/>
            <a:ext cx="71351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vi-VN" sz="32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2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28600" y="4724400"/>
            <a:ext cx="851535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Ta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337041"/>
              </p:ext>
            </p:extLst>
          </p:nvPr>
        </p:nvGraphicFramePr>
        <p:xfrm>
          <a:off x="1527862" y="4753428"/>
          <a:ext cx="502920" cy="805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862" y="4753428"/>
                        <a:ext cx="502920" cy="805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144666"/>
              </p:ext>
            </p:extLst>
          </p:nvPr>
        </p:nvGraphicFramePr>
        <p:xfrm>
          <a:off x="1905000" y="5377638"/>
          <a:ext cx="1131570" cy="805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" name="Equation" r:id="rId10" imgW="342720" imgH="393480" progId="Equation.3">
                  <p:embed/>
                </p:oleObj>
              </mc:Choice>
              <mc:Fallback>
                <p:oleObj name="Equation" r:id="rId10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377638"/>
                        <a:ext cx="1131570" cy="805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7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28600" y="2286000"/>
            <a:ext cx="8763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u="sng" dirty="0" err="1">
                <a:solidFill>
                  <a:srgbClr val="000099"/>
                </a:solidFill>
                <a:latin typeface="Times New Roman" pitchFamily="18" charset="0"/>
              </a:rPr>
              <a:t>Bài</a:t>
            </a:r>
            <a:r>
              <a:rPr lang="en-US" altLang="vi-VN" sz="3200" u="sng" dirty="0">
                <a:solidFill>
                  <a:srgbClr val="000099"/>
                </a:solidFill>
                <a:latin typeface="Times New Roman" pitchFamily="18" charset="0"/>
              </a:rPr>
              <a:t> 1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: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Viết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thương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của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mỗi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phép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chia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sau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dưới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dạng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phân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: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dirty="0">
                <a:solidFill>
                  <a:srgbClr val="000099"/>
                </a:solidFill>
                <a:latin typeface="Times New Roman" pitchFamily="18" charset="0"/>
              </a:rPr>
              <a:t>9 : 7 ;      8 : 5 ;     19 : 11 ;      3 : 3 ;    2 : 15.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52384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3850" y="3352800"/>
            <a:ext cx="1257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7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765</Words>
  <Application>Microsoft Office PowerPoint</Application>
  <PresentationFormat>On-screen Show (4:3)</PresentationFormat>
  <Paragraphs>149</Paragraphs>
  <Slides>19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 TRƯỜNG TIỂU HỌC TIỀN PHONG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TRƯỜNG TIỂU HỌC AN THẠNH</dc:title>
  <dc:creator>acer</dc:creator>
  <cp:lastModifiedBy>Admin</cp:lastModifiedBy>
  <cp:revision>92</cp:revision>
  <dcterms:created xsi:type="dcterms:W3CDTF">2019-01-04T21:35:20Z</dcterms:created>
  <dcterms:modified xsi:type="dcterms:W3CDTF">2020-01-20T06:42:35Z</dcterms:modified>
</cp:coreProperties>
</file>